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95" r:id="rId6"/>
    <p:sldId id="260" r:id="rId7"/>
    <p:sldId id="261" r:id="rId8"/>
    <p:sldId id="262"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97" r:id="rId22"/>
    <p:sldId id="298" r:id="rId23"/>
    <p:sldId id="277" r:id="rId24"/>
    <p:sldId id="279" r:id="rId25"/>
    <p:sldId id="280" r:id="rId26"/>
    <p:sldId id="281" r:id="rId27"/>
    <p:sldId id="282" r:id="rId28"/>
    <p:sldId id="283" r:id="rId29"/>
    <p:sldId id="284" r:id="rId30"/>
    <p:sldId id="285" r:id="rId31"/>
    <p:sldId id="286" r:id="rId32"/>
    <p:sldId id="290" r:id="rId33"/>
    <p:sldId id="288" r:id="rId34"/>
    <p:sldId id="291" r:id="rId35"/>
    <p:sldId id="293" r:id="rId36"/>
    <p:sldId id="296" r:id="rId37"/>
    <p:sldId id="299" r:id="rId38"/>
    <p:sldId id="300" r:id="rId39"/>
    <p:sldId id="29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875466-33B8-4617-ACC5-4D8B227B46C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C8C5E1E-EBF0-47BB-996B-9258C4B8A589}">
      <dgm:prSet/>
      <dgm:spPr/>
      <dgm:t>
        <a:bodyPr/>
        <a:lstStyle/>
        <a:p>
          <a:r>
            <a:rPr lang="en-US"/>
            <a:t>The Basics and Concepts </a:t>
          </a:r>
        </a:p>
      </dgm:t>
    </dgm:pt>
    <dgm:pt modelId="{3CAA483E-AF89-4FB3-A25F-09541C24CA5A}" type="parTrans" cxnId="{B9F950BD-371F-42DB-B6E0-15C377F5518D}">
      <dgm:prSet/>
      <dgm:spPr/>
      <dgm:t>
        <a:bodyPr/>
        <a:lstStyle/>
        <a:p>
          <a:endParaRPr lang="en-US"/>
        </a:p>
      </dgm:t>
    </dgm:pt>
    <dgm:pt modelId="{4E7EAA7F-D3B8-403C-94A6-75A1A10259D1}" type="sibTrans" cxnId="{B9F950BD-371F-42DB-B6E0-15C377F5518D}">
      <dgm:prSet/>
      <dgm:spPr/>
      <dgm:t>
        <a:bodyPr/>
        <a:lstStyle/>
        <a:p>
          <a:endParaRPr lang="en-US"/>
        </a:p>
      </dgm:t>
    </dgm:pt>
    <dgm:pt modelId="{FC463880-0FE1-4921-9D32-7C8807313F32}">
      <dgm:prSet/>
      <dgm:spPr/>
      <dgm:t>
        <a:bodyPr/>
        <a:lstStyle/>
        <a:p>
          <a:r>
            <a:rPr lang="en-US" dirty="0"/>
            <a:t>1. What are containers? </a:t>
          </a:r>
        </a:p>
      </dgm:t>
    </dgm:pt>
    <dgm:pt modelId="{3C301AD0-7950-4973-A774-F6D4B66DC838}" type="parTrans" cxnId="{314B1B6E-0B5E-49F1-AA61-3E7CF664D4A5}">
      <dgm:prSet/>
      <dgm:spPr/>
      <dgm:t>
        <a:bodyPr/>
        <a:lstStyle/>
        <a:p>
          <a:endParaRPr lang="en-US"/>
        </a:p>
      </dgm:t>
    </dgm:pt>
    <dgm:pt modelId="{C7299D07-ADFF-417C-995A-87E0A3535D1D}" type="sibTrans" cxnId="{314B1B6E-0B5E-49F1-AA61-3E7CF664D4A5}">
      <dgm:prSet/>
      <dgm:spPr/>
      <dgm:t>
        <a:bodyPr/>
        <a:lstStyle/>
        <a:p>
          <a:endParaRPr lang="en-US"/>
        </a:p>
      </dgm:t>
    </dgm:pt>
    <dgm:pt modelId="{F0CB879F-A9D8-45FB-B445-2A5233F4C2AF}">
      <dgm:prSet/>
      <dgm:spPr/>
      <dgm:t>
        <a:bodyPr/>
        <a:lstStyle/>
        <a:p>
          <a:r>
            <a:rPr lang="en-US" dirty="0"/>
            <a:t>2. What is container orchestration?</a:t>
          </a:r>
        </a:p>
      </dgm:t>
    </dgm:pt>
    <dgm:pt modelId="{D50E17C3-E87A-4FD0-8A59-FA764BFB9078}" type="parTrans" cxnId="{1FEB5E49-22D0-453F-B67D-706BFC822FAF}">
      <dgm:prSet/>
      <dgm:spPr/>
      <dgm:t>
        <a:bodyPr/>
        <a:lstStyle/>
        <a:p>
          <a:endParaRPr lang="en-US"/>
        </a:p>
      </dgm:t>
    </dgm:pt>
    <dgm:pt modelId="{C0F10193-A6A6-4E94-884B-F6FE0953ADDD}" type="sibTrans" cxnId="{1FEB5E49-22D0-453F-B67D-706BFC822FAF}">
      <dgm:prSet/>
      <dgm:spPr/>
      <dgm:t>
        <a:bodyPr/>
        <a:lstStyle/>
        <a:p>
          <a:endParaRPr lang="en-US"/>
        </a:p>
      </dgm:t>
    </dgm:pt>
    <dgm:pt modelId="{42C6AF9F-0F1F-4E52-9870-2EFE08EDB52D}">
      <dgm:prSet/>
      <dgm:spPr/>
      <dgm:t>
        <a:bodyPr/>
        <a:lstStyle/>
        <a:p>
          <a:r>
            <a:rPr lang="en-US" dirty="0"/>
            <a:t>3. What are containers used for?</a:t>
          </a:r>
        </a:p>
      </dgm:t>
    </dgm:pt>
    <dgm:pt modelId="{2CD792A8-B80F-4607-BEB2-C75FE3AB1E3C}" type="parTrans" cxnId="{A982D914-762B-4B2C-A751-F02631D95EBE}">
      <dgm:prSet/>
      <dgm:spPr/>
      <dgm:t>
        <a:bodyPr/>
        <a:lstStyle/>
        <a:p>
          <a:endParaRPr lang="en-US"/>
        </a:p>
      </dgm:t>
    </dgm:pt>
    <dgm:pt modelId="{8D94C2C4-A375-40D4-88E9-F658143E542D}" type="sibTrans" cxnId="{A982D914-762B-4B2C-A751-F02631D95EBE}">
      <dgm:prSet/>
      <dgm:spPr/>
      <dgm:t>
        <a:bodyPr/>
        <a:lstStyle/>
        <a:p>
          <a:endParaRPr lang="en-US"/>
        </a:p>
      </dgm:t>
    </dgm:pt>
    <dgm:pt modelId="{251EA195-7EF4-4B9A-987B-DC1F5B7CDDD2}">
      <dgm:prSet/>
      <dgm:spPr/>
      <dgm:t>
        <a:bodyPr/>
        <a:lstStyle/>
        <a:p>
          <a:r>
            <a:rPr lang="en-US" dirty="0"/>
            <a:t>4. Advantages and Limitations of Containers </a:t>
          </a:r>
        </a:p>
      </dgm:t>
    </dgm:pt>
    <dgm:pt modelId="{3655FC2E-5A5A-4842-A98A-E7E91D05474E}" type="parTrans" cxnId="{C2E4EC7B-2438-411B-BAC1-93AE9795875D}">
      <dgm:prSet/>
      <dgm:spPr/>
      <dgm:t>
        <a:bodyPr/>
        <a:lstStyle/>
        <a:p>
          <a:endParaRPr lang="en-US"/>
        </a:p>
      </dgm:t>
    </dgm:pt>
    <dgm:pt modelId="{AA0501E3-4CA7-4D5A-A24C-30AA678F187E}" type="sibTrans" cxnId="{C2E4EC7B-2438-411B-BAC1-93AE9795875D}">
      <dgm:prSet/>
      <dgm:spPr/>
      <dgm:t>
        <a:bodyPr/>
        <a:lstStyle/>
        <a:p>
          <a:endParaRPr lang="en-US"/>
        </a:p>
      </dgm:t>
    </dgm:pt>
    <dgm:pt modelId="{D5309EFC-628A-4C43-8CC7-D451702ACDBD}" type="pres">
      <dgm:prSet presAssocID="{5F875466-33B8-4617-ACC5-4D8B227B46C4}" presName="vert0" presStyleCnt="0">
        <dgm:presLayoutVars>
          <dgm:dir/>
          <dgm:animOne val="branch"/>
          <dgm:animLvl val="lvl"/>
        </dgm:presLayoutVars>
      </dgm:prSet>
      <dgm:spPr/>
    </dgm:pt>
    <dgm:pt modelId="{0DCD59B3-84BB-48D7-89FA-B66B8EB266D5}" type="pres">
      <dgm:prSet presAssocID="{0C8C5E1E-EBF0-47BB-996B-9258C4B8A589}" presName="thickLine" presStyleLbl="alignNode1" presStyleIdx="0" presStyleCnt="5"/>
      <dgm:spPr/>
    </dgm:pt>
    <dgm:pt modelId="{9BCB0C0A-E4D2-41EA-9F05-978250C4BD4B}" type="pres">
      <dgm:prSet presAssocID="{0C8C5E1E-EBF0-47BB-996B-9258C4B8A589}" presName="horz1" presStyleCnt="0"/>
      <dgm:spPr/>
    </dgm:pt>
    <dgm:pt modelId="{66F9B9DC-7279-4D58-94DD-4B136640BEEB}" type="pres">
      <dgm:prSet presAssocID="{0C8C5E1E-EBF0-47BB-996B-9258C4B8A589}" presName="tx1" presStyleLbl="revTx" presStyleIdx="0" presStyleCnt="5"/>
      <dgm:spPr/>
    </dgm:pt>
    <dgm:pt modelId="{025EAEF6-9EA3-4CC2-929F-26A998EF916F}" type="pres">
      <dgm:prSet presAssocID="{0C8C5E1E-EBF0-47BB-996B-9258C4B8A589}" presName="vert1" presStyleCnt="0"/>
      <dgm:spPr/>
    </dgm:pt>
    <dgm:pt modelId="{E7E06230-2AE2-4BAD-93FE-4A484B25FDB8}" type="pres">
      <dgm:prSet presAssocID="{FC463880-0FE1-4921-9D32-7C8807313F32}" presName="thickLine" presStyleLbl="alignNode1" presStyleIdx="1" presStyleCnt="5"/>
      <dgm:spPr/>
    </dgm:pt>
    <dgm:pt modelId="{4A40C5DE-AEEB-428D-85A9-F6D7ABF3F018}" type="pres">
      <dgm:prSet presAssocID="{FC463880-0FE1-4921-9D32-7C8807313F32}" presName="horz1" presStyleCnt="0"/>
      <dgm:spPr/>
    </dgm:pt>
    <dgm:pt modelId="{D26D4580-E105-40A6-87A2-F6600071FED8}" type="pres">
      <dgm:prSet presAssocID="{FC463880-0FE1-4921-9D32-7C8807313F32}" presName="tx1" presStyleLbl="revTx" presStyleIdx="1" presStyleCnt="5"/>
      <dgm:spPr/>
    </dgm:pt>
    <dgm:pt modelId="{769C7D46-45C6-487F-8DDF-CC992099CA13}" type="pres">
      <dgm:prSet presAssocID="{FC463880-0FE1-4921-9D32-7C8807313F32}" presName="vert1" presStyleCnt="0"/>
      <dgm:spPr/>
    </dgm:pt>
    <dgm:pt modelId="{1E7B45B6-BB8B-4FAF-B43D-E995A2FA5DB0}" type="pres">
      <dgm:prSet presAssocID="{F0CB879F-A9D8-45FB-B445-2A5233F4C2AF}" presName="thickLine" presStyleLbl="alignNode1" presStyleIdx="2" presStyleCnt="5"/>
      <dgm:spPr/>
    </dgm:pt>
    <dgm:pt modelId="{64D9B196-5C90-4EE3-A4ED-B8C6F3CF179F}" type="pres">
      <dgm:prSet presAssocID="{F0CB879F-A9D8-45FB-B445-2A5233F4C2AF}" presName="horz1" presStyleCnt="0"/>
      <dgm:spPr/>
    </dgm:pt>
    <dgm:pt modelId="{29BA7504-7DBF-468B-815C-1B206D56517B}" type="pres">
      <dgm:prSet presAssocID="{F0CB879F-A9D8-45FB-B445-2A5233F4C2AF}" presName="tx1" presStyleLbl="revTx" presStyleIdx="2" presStyleCnt="5"/>
      <dgm:spPr/>
    </dgm:pt>
    <dgm:pt modelId="{F47B6081-56A7-40C6-A208-60336ABDA9BC}" type="pres">
      <dgm:prSet presAssocID="{F0CB879F-A9D8-45FB-B445-2A5233F4C2AF}" presName="vert1" presStyleCnt="0"/>
      <dgm:spPr/>
    </dgm:pt>
    <dgm:pt modelId="{53BCB77B-70C3-4D49-9253-0348E389F23C}" type="pres">
      <dgm:prSet presAssocID="{42C6AF9F-0F1F-4E52-9870-2EFE08EDB52D}" presName="thickLine" presStyleLbl="alignNode1" presStyleIdx="3" presStyleCnt="5"/>
      <dgm:spPr/>
    </dgm:pt>
    <dgm:pt modelId="{A633C003-E210-424F-88B5-D15456693DF2}" type="pres">
      <dgm:prSet presAssocID="{42C6AF9F-0F1F-4E52-9870-2EFE08EDB52D}" presName="horz1" presStyleCnt="0"/>
      <dgm:spPr/>
    </dgm:pt>
    <dgm:pt modelId="{99399148-2129-47C1-A72A-437E1E30F981}" type="pres">
      <dgm:prSet presAssocID="{42C6AF9F-0F1F-4E52-9870-2EFE08EDB52D}" presName="tx1" presStyleLbl="revTx" presStyleIdx="3" presStyleCnt="5"/>
      <dgm:spPr/>
    </dgm:pt>
    <dgm:pt modelId="{82D61E6C-97F1-4B1E-8F42-871604DD89E8}" type="pres">
      <dgm:prSet presAssocID="{42C6AF9F-0F1F-4E52-9870-2EFE08EDB52D}" presName="vert1" presStyleCnt="0"/>
      <dgm:spPr/>
    </dgm:pt>
    <dgm:pt modelId="{0A7480CF-F779-4141-AB27-A8C9F77674D8}" type="pres">
      <dgm:prSet presAssocID="{251EA195-7EF4-4B9A-987B-DC1F5B7CDDD2}" presName="thickLine" presStyleLbl="alignNode1" presStyleIdx="4" presStyleCnt="5"/>
      <dgm:spPr/>
    </dgm:pt>
    <dgm:pt modelId="{BA1ADDBB-8B2E-4EF3-B03C-812C27F44FE0}" type="pres">
      <dgm:prSet presAssocID="{251EA195-7EF4-4B9A-987B-DC1F5B7CDDD2}" presName="horz1" presStyleCnt="0"/>
      <dgm:spPr/>
    </dgm:pt>
    <dgm:pt modelId="{5DC7D9E7-027A-43C9-A21A-8BF97378629C}" type="pres">
      <dgm:prSet presAssocID="{251EA195-7EF4-4B9A-987B-DC1F5B7CDDD2}" presName="tx1" presStyleLbl="revTx" presStyleIdx="4" presStyleCnt="5"/>
      <dgm:spPr/>
    </dgm:pt>
    <dgm:pt modelId="{ABF38586-159F-4BC6-897A-9B7108C46CFA}" type="pres">
      <dgm:prSet presAssocID="{251EA195-7EF4-4B9A-987B-DC1F5B7CDDD2}" presName="vert1" presStyleCnt="0"/>
      <dgm:spPr/>
    </dgm:pt>
  </dgm:ptLst>
  <dgm:cxnLst>
    <dgm:cxn modelId="{A982D914-762B-4B2C-A751-F02631D95EBE}" srcId="{5F875466-33B8-4617-ACC5-4D8B227B46C4}" destId="{42C6AF9F-0F1F-4E52-9870-2EFE08EDB52D}" srcOrd="3" destOrd="0" parTransId="{2CD792A8-B80F-4607-BEB2-C75FE3AB1E3C}" sibTransId="{8D94C2C4-A375-40D4-88E9-F658143E542D}"/>
    <dgm:cxn modelId="{487A712E-E0F5-4843-8378-A9894F39614D}" type="presOf" srcId="{5F875466-33B8-4617-ACC5-4D8B227B46C4}" destId="{D5309EFC-628A-4C43-8CC7-D451702ACDBD}" srcOrd="0" destOrd="0" presId="urn:microsoft.com/office/officeart/2008/layout/LinedList"/>
    <dgm:cxn modelId="{06FCA332-A469-4BC8-BC6D-24A1F2ACEB04}" type="presOf" srcId="{0C8C5E1E-EBF0-47BB-996B-9258C4B8A589}" destId="{66F9B9DC-7279-4D58-94DD-4B136640BEEB}" srcOrd="0" destOrd="0" presId="urn:microsoft.com/office/officeart/2008/layout/LinedList"/>
    <dgm:cxn modelId="{18AEC565-D8D0-4400-B89B-DFFD0A13FCB9}" type="presOf" srcId="{FC463880-0FE1-4921-9D32-7C8807313F32}" destId="{D26D4580-E105-40A6-87A2-F6600071FED8}" srcOrd="0" destOrd="0" presId="urn:microsoft.com/office/officeart/2008/layout/LinedList"/>
    <dgm:cxn modelId="{1FEB5E49-22D0-453F-B67D-706BFC822FAF}" srcId="{5F875466-33B8-4617-ACC5-4D8B227B46C4}" destId="{F0CB879F-A9D8-45FB-B445-2A5233F4C2AF}" srcOrd="2" destOrd="0" parTransId="{D50E17C3-E87A-4FD0-8A59-FA764BFB9078}" sibTransId="{C0F10193-A6A6-4E94-884B-F6FE0953ADDD}"/>
    <dgm:cxn modelId="{314B1B6E-0B5E-49F1-AA61-3E7CF664D4A5}" srcId="{5F875466-33B8-4617-ACC5-4D8B227B46C4}" destId="{FC463880-0FE1-4921-9D32-7C8807313F32}" srcOrd="1" destOrd="0" parTransId="{3C301AD0-7950-4973-A774-F6D4B66DC838}" sibTransId="{C7299D07-ADFF-417C-995A-87E0A3535D1D}"/>
    <dgm:cxn modelId="{C2E4EC7B-2438-411B-BAC1-93AE9795875D}" srcId="{5F875466-33B8-4617-ACC5-4D8B227B46C4}" destId="{251EA195-7EF4-4B9A-987B-DC1F5B7CDDD2}" srcOrd="4" destOrd="0" parTransId="{3655FC2E-5A5A-4842-A98A-E7E91D05474E}" sibTransId="{AA0501E3-4CA7-4D5A-A24C-30AA678F187E}"/>
    <dgm:cxn modelId="{39AC1FA7-4E5A-4900-8D61-252FA7A25BF8}" type="presOf" srcId="{42C6AF9F-0F1F-4E52-9870-2EFE08EDB52D}" destId="{99399148-2129-47C1-A72A-437E1E30F981}" srcOrd="0" destOrd="0" presId="urn:microsoft.com/office/officeart/2008/layout/LinedList"/>
    <dgm:cxn modelId="{B9F950BD-371F-42DB-B6E0-15C377F5518D}" srcId="{5F875466-33B8-4617-ACC5-4D8B227B46C4}" destId="{0C8C5E1E-EBF0-47BB-996B-9258C4B8A589}" srcOrd="0" destOrd="0" parTransId="{3CAA483E-AF89-4FB3-A25F-09541C24CA5A}" sibTransId="{4E7EAA7F-D3B8-403C-94A6-75A1A10259D1}"/>
    <dgm:cxn modelId="{AB857FD6-FEDD-4EDE-969C-07523AAE3A09}" type="presOf" srcId="{251EA195-7EF4-4B9A-987B-DC1F5B7CDDD2}" destId="{5DC7D9E7-027A-43C9-A21A-8BF97378629C}" srcOrd="0" destOrd="0" presId="urn:microsoft.com/office/officeart/2008/layout/LinedList"/>
    <dgm:cxn modelId="{FD31A7F1-0162-414F-A461-AFBECD781929}" type="presOf" srcId="{F0CB879F-A9D8-45FB-B445-2A5233F4C2AF}" destId="{29BA7504-7DBF-468B-815C-1B206D56517B}" srcOrd="0" destOrd="0" presId="urn:microsoft.com/office/officeart/2008/layout/LinedList"/>
    <dgm:cxn modelId="{F6C861ED-F36F-480E-AE0F-31D680DAE00C}" type="presParOf" srcId="{D5309EFC-628A-4C43-8CC7-D451702ACDBD}" destId="{0DCD59B3-84BB-48D7-89FA-B66B8EB266D5}" srcOrd="0" destOrd="0" presId="urn:microsoft.com/office/officeart/2008/layout/LinedList"/>
    <dgm:cxn modelId="{8A4CB377-92F7-4605-B6C9-612FAA1B6E23}" type="presParOf" srcId="{D5309EFC-628A-4C43-8CC7-D451702ACDBD}" destId="{9BCB0C0A-E4D2-41EA-9F05-978250C4BD4B}" srcOrd="1" destOrd="0" presId="urn:microsoft.com/office/officeart/2008/layout/LinedList"/>
    <dgm:cxn modelId="{7AEF0669-B155-4081-863F-23D5164F5F2A}" type="presParOf" srcId="{9BCB0C0A-E4D2-41EA-9F05-978250C4BD4B}" destId="{66F9B9DC-7279-4D58-94DD-4B136640BEEB}" srcOrd="0" destOrd="0" presId="urn:microsoft.com/office/officeart/2008/layout/LinedList"/>
    <dgm:cxn modelId="{EA6448F8-DABD-482B-843A-068AF3EFEDFB}" type="presParOf" srcId="{9BCB0C0A-E4D2-41EA-9F05-978250C4BD4B}" destId="{025EAEF6-9EA3-4CC2-929F-26A998EF916F}" srcOrd="1" destOrd="0" presId="urn:microsoft.com/office/officeart/2008/layout/LinedList"/>
    <dgm:cxn modelId="{7D5082C2-240E-40AC-9172-70C2D61FA959}" type="presParOf" srcId="{D5309EFC-628A-4C43-8CC7-D451702ACDBD}" destId="{E7E06230-2AE2-4BAD-93FE-4A484B25FDB8}" srcOrd="2" destOrd="0" presId="urn:microsoft.com/office/officeart/2008/layout/LinedList"/>
    <dgm:cxn modelId="{69C6CBEA-B7DB-409F-A77E-69F73CFAF08B}" type="presParOf" srcId="{D5309EFC-628A-4C43-8CC7-D451702ACDBD}" destId="{4A40C5DE-AEEB-428D-85A9-F6D7ABF3F018}" srcOrd="3" destOrd="0" presId="urn:microsoft.com/office/officeart/2008/layout/LinedList"/>
    <dgm:cxn modelId="{CDDC6110-4930-481F-B578-060F4C3D2E2E}" type="presParOf" srcId="{4A40C5DE-AEEB-428D-85A9-F6D7ABF3F018}" destId="{D26D4580-E105-40A6-87A2-F6600071FED8}" srcOrd="0" destOrd="0" presId="urn:microsoft.com/office/officeart/2008/layout/LinedList"/>
    <dgm:cxn modelId="{1242FB1C-484C-4F64-9392-F1D2B746FCFE}" type="presParOf" srcId="{4A40C5DE-AEEB-428D-85A9-F6D7ABF3F018}" destId="{769C7D46-45C6-487F-8DDF-CC992099CA13}" srcOrd="1" destOrd="0" presId="urn:microsoft.com/office/officeart/2008/layout/LinedList"/>
    <dgm:cxn modelId="{16E4CBD4-85E0-452B-BCFA-AD6954010859}" type="presParOf" srcId="{D5309EFC-628A-4C43-8CC7-D451702ACDBD}" destId="{1E7B45B6-BB8B-4FAF-B43D-E995A2FA5DB0}" srcOrd="4" destOrd="0" presId="urn:microsoft.com/office/officeart/2008/layout/LinedList"/>
    <dgm:cxn modelId="{01502208-2598-44E4-8C14-FE5ABB536B0D}" type="presParOf" srcId="{D5309EFC-628A-4C43-8CC7-D451702ACDBD}" destId="{64D9B196-5C90-4EE3-A4ED-B8C6F3CF179F}" srcOrd="5" destOrd="0" presId="urn:microsoft.com/office/officeart/2008/layout/LinedList"/>
    <dgm:cxn modelId="{6D527EE8-ED71-4F2F-8981-1988E5D7AD9B}" type="presParOf" srcId="{64D9B196-5C90-4EE3-A4ED-B8C6F3CF179F}" destId="{29BA7504-7DBF-468B-815C-1B206D56517B}" srcOrd="0" destOrd="0" presId="urn:microsoft.com/office/officeart/2008/layout/LinedList"/>
    <dgm:cxn modelId="{5156398E-7008-41DE-99CF-6DA451EC4AF4}" type="presParOf" srcId="{64D9B196-5C90-4EE3-A4ED-B8C6F3CF179F}" destId="{F47B6081-56A7-40C6-A208-60336ABDA9BC}" srcOrd="1" destOrd="0" presId="urn:microsoft.com/office/officeart/2008/layout/LinedList"/>
    <dgm:cxn modelId="{E551E75D-74AE-43E3-93E2-97816EEEE2C5}" type="presParOf" srcId="{D5309EFC-628A-4C43-8CC7-D451702ACDBD}" destId="{53BCB77B-70C3-4D49-9253-0348E389F23C}" srcOrd="6" destOrd="0" presId="urn:microsoft.com/office/officeart/2008/layout/LinedList"/>
    <dgm:cxn modelId="{9FA160A9-B8FB-4996-9F43-E6CBE382128A}" type="presParOf" srcId="{D5309EFC-628A-4C43-8CC7-D451702ACDBD}" destId="{A633C003-E210-424F-88B5-D15456693DF2}" srcOrd="7" destOrd="0" presId="urn:microsoft.com/office/officeart/2008/layout/LinedList"/>
    <dgm:cxn modelId="{109D46EF-F1D7-4039-AAC4-88AF749F6ED0}" type="presParOf" srcId="{A633C003-E210-424F-88B5-D15456693DF2}" destId="{99399148-2129-47C1-A72A-437E1E30F981}" srcOrd="0" destOrd="0" presId="urn:microsoft.com/office/officeart/2008/layout/LinedList"/>
    <dgm:cxn modelId="{8F23DAE5-7580-4534-AAD0-DD415BCA5ED8}" type="presParOf" srcId="{A633C003-E210-424F-88B5-D15456693DF2}" destId="{82D61E6C-97F1-4B1E-8F42-871604DD89E8}" srcOrd="1" destOrd="0" presId="urn:microsoft.com/office/officeart/2008/layout/LinedList"/>
    <dgm:cxn modelId="{CA324462-2463-4711-8A0E-C1C79C6C3CBE}" type="presParOf" srcId="{D5309EFC-628A-4C43-8CC7-D451702ACDBD}" destId="{0A7480CF-F779-4141-AB27-A8C9F77674D8}" srcOrd="8" destOrd="0" presId="urn:microsoft.com/office/officeart/2008/layout/LinedList"/>
    <dgm:cxn modelId="{5A340885-A9C5-461D-B21F-07B5211E0067}" type="presParOf" srcId="{D5309EFC-628A-4C43-8CC7-D451702ACDBD}" destId="{BA1ADDBB-8B2E-4EF3-B03C-812C27F44FE0}" srcOrd="9" destOrd="0" presId="urn:microsoft.com/office/officeart/2008/layout/LinedList"/>
    <dgm:cxn modelId="{6D9CD264-651B-4CE7-91DA-49E8637F8002}" type="presParOf" srcId="{BA1ADDBB-8B2E-4EF3-B03C-812C27F44FE0}" destId="{5DC7D9E7-027A-43C9-A21A-8BF97378629C}" srcOrd="0" destOrd="0" presId="urn:microsoft.com/office/officeart/2008/layout/LinedList"/>
    <dgm:cxn modelId="{7DA3293F-E220-4849-85C5-1C502876633C}" type="presParOf" srcId="{BA1ADDBB-8B2E-4EF3-B03C-812C27F44FE0}" destId="{ABF38586-159F-4BC6-897A-9B7108C46CF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1E7D59-AAAD-4D11-83BF-29568CBA90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B940B99-32BD-4EAF-BAAF-F514A558D509}">
      <dgm:prSet/>
      <dgm:spPr/>
      <dgm:t>
        <a:bodyPr/>
        <a:lstStyle/>
        <a:p>
          <a:r>
            <a:rPr lang="en-US" b="1" dirty="0"/>
            <a:t>Container and Orchestration Technologies</a:t>
          </a:r>
          <a:endParaRPr lang="en-US" dirty="0"/>
        </a:p>
      </dgm:t>
    </dgm:pt>
    <dgm:pt modelId="{58946D50-8077-4D98-8187-3DE1C8A43CCD}" type="parTrans" cxnId="{677647CC-CEDD-4C97-BB0A-E21F61CB77C5}">
      <dgm:prSet/>
      <dgm:spPr/>
      <dgm:t>
        <a:bodyPr/>
        <a:lstStyle/>
        <a:p>
          <a:endParaRPr lang="en-US"/>
        </a:p>
      </dgm:t>
    </dgm:pt>
    <dgm:pt modelId="{3875303B-2B3B-438C-9ECD-C3CCFFAC2C15}" type="sibTrans" cxnId="{677647CC-CEDD-4C97-BB0A-E21F61CB77C5}">
      <dgm:prSet/>
      <dgm:spPr/>
      <dgm:t>
        <a:bodyPr/>
        <a:lstStyle/>
        <a:p>
          <a:endParaRPr lang="en-US"/>
        </a:p>
      </dgm:t>
    </dgm:pt>
    <dgm:pt modelId="{D737CB18-D0F8-4F20-937B-9A89CE2DCEC6}">
      <dgm:prSet/>
      <dgm:spPr/>
      <dgm:t>
        <a:bodyPr/>
        <a:lstStyle/>
        <a:p>
          <a:r>
            <a:rPr lang="en-US" dirty="0"/>
            <a:t>1. Docker				9. RedHat OpenShift </a:t>
          </a:r>
        </a:p>
      </dgm:t>
    </dgm:pt>
    <dgm:pt modelId="{28518D9B-6263-4276-9BC8-B25E3BC57D40}" type="parTrans" cxnId="{B114BF3A-B24F-474E-B767-BCB4AD88F28D}">
      <dgm:prSet/>
      <dgm:spPr/>
      <dgm:t>
        <a:bodyPr/>
        <a:lstStyle/>
        <a:p>
          <a:endParaRPr lang="en-US"/>
        </a:p>
      </dgm:t>
    </dgm:pt>
    <dgm:pt modelId="{D5AA76B6-DA12-4B6A-9181-F74D3E30F18A}" type="sibTrans" cxnId="{B114BF3A-B24F-474E-B767-BCB4AD88F28D}">
      <dgm:prSet/>
      <dgm:spPr/>
      <dgm:t>
        <a:bodyPr/>
        <a:lstStyle/>
        <a:p>
          <a:endParaRPr lang="en-US"/>
        </a:p>
      </dgm:t>
    </dgm:pt>
    <dgm:pt modelId="{997B58FA-7C75-4918-9A87-0ED9F0B9677F}">
      <dgm:prSet/>
      <dgm:spPr/>
      <dgm:t>
        <a:bodyPr/>
        <a:lstStyle/>
        <a:p>
          <a:r>
            <a:rPr lang="en-US" dirty="0"/>
            <a:t>2. Kubernetes </a:t>
          </a:r>
        </a:p>
      </dgm:t>
    </dgm:pt>
    <dgm:pt modelId="{D92B28A1-F659-4DAD-A0FA-4BA712AAE7A4}" type="parTrans" cxnId="{83356990-53A6-472B-9174-24BEF07FD1C6}">
      <dgm:prSet/>
      <dgm:spPr/>
      <dgm:t>
        <a:bodyPr/>
        <a:lstStyle/>
        <a:p>
          <a:endParaRPr lang="en-US"/>
        </a:p>
      </dgm:t>
    </dgm:pt>
    <dgm:pt modelId="{57DD7D69-3CD2-4475-B030-598674475A18}" type="sibTrans" cxnId="{83356990-53A6-472B-9174-24BEF07FD1C6}">
      <dgm:prSet/>
      <dgm:spPr/>
      <dgm:t>
        <a:bodyPr/>
        <a:lstStyle/>
        <a:p>
          <a:endParaRPr lang="en-US"/>
        </a:p>
      </dgm:t>
    </dgm:pt>
    <dgm:pt modelId="{7D32CFDA-417F-4283-8681-9C6914E182AC}">
      <dgm:prSet/>
      <dgm:spPr/>
      <dgm:t>
        <a:bodyPr/>
        <a:lstStyle/>
        <a:p>
          <a:r>
            <a:rPr lang="en-US" dirty="0"/>
            <a:t>3. Marathon			 </a:t>
          </a:r>
        </a:p>
      </dgm:t>
    </dgm:pt>
    <dgm:pt modelId="{3845ECC0-EA49-42D2-88FE-CD9360BF17AC}" type="parTrans" cxnId="{CD33C8C6-A996-4772-9D0A-C0F7C000A957}">
      <dgm:prSet/>
      <dgm:spPr/>
      <dgm:t>
        <a:bodyPr/>
        <a:lstStyle/>
        <a:p>
          <a:endParaRPr lang="en-US"/>
        </a:p>
      </dgm:t>
    </dgm:pt>
    <dgm:pt modelId="{B9C35540-1308-40C5-AB0B-C544F3B0ECE1}" type="sibTrans" cxnId="{CD33C8C6-A996-4772-9D0A-C0F7C000A957}">
      <dgm:prSet/>
      <dgm:spPr/>
      <dgm:t>
        <a:bodyPr/>
        <a:lstStyle/>
        <a:p>
          <a:endParaRPr lang="en-US"/>
        </a:p>
      </dgm:t>
    </dgm:pt>
    <dgm:pt modelId="{AE4F4FAE-DD57-429C-B41A-5EA505EF79D6}">
      <dgm:prSet/>
      <dgm:spPr/>
      <dgm:t>
        <a:bodyPr/>
        <a:lstStyle/>
        <a:p>
          <a:r>
            <a:rPr lang="en-US" dirty="0"/>
            <a:t>4. Nomad</a:t>
          </a:r>
        </a:p>
      </dgm:t>
    </dgm:pt>
    <dgm:pt modelId="{7875BB42-130C-468E-AD96-9C1745F8DA05}" type="parTrans" cxnId="{ABB71369-4330-4BA2-BDA9-5A1CA69C55C7}">
      <dgm:prSet/>
      <dgm:spPr/>
      <dgm:t>
        <a:bodyPr/>
        <a:lstStyle/>
        <a:p>
          <a:endParaRPr lang="en-US"/>
        </a:p>
      </dgm:t>
    </dgm:pt>
    <dgm:pt modelId="{D6CBE29C-422A-4100-B609-6B16FF6E9FD4}" type="sibTrans" cxnId="{ABB71369-4330-4BA2-BDA9-5A1CA69C55C7}">
      <dgm:prSet/>
      <dgm:spPr/>
      <dgm:t>
        <a:bodyPr/>
        <a:lstStyle/>
        <a:p>
          <a:endParaRPr lang="en-US"/>
        </a:p>
      </dgm:t>
    </dgm:pt>
    <dgm:pt modelId="{7AA93D4C-6DDC-4A0A-A94D-2C5CE254CC88}">
      <dgm:prSet/>
      <dgm:spPr/>
      <dgm:t>
        <a:bodyPr/>
        <a:lstStyle/>
        <a:p>
          <a:r>
            <a:rPr lang="en-US" dirty="0"/>
            <a:t>5. Amazon ECS for Kubernetes  </a:t>
          </a:r>
        </a:p>
      </dgm:t>
    </dgm:pt>
    <dgm:pt modelId="{C2477F15-B96C-43D2-8715-84A6D7111C03}" type="parTrans" cxnId="{E4C0DDEA-22B9-4D9A-B4BA-50A10E15C4CB}">
      <dgm:prSet/>
      <dgm:spPr/>
      <dgm:t>
        <a:bodyPr/>
        <a:lstStyle/>
        <a:p>
          <a:endParaRPr lang="en-US"/>
        </a:p>
      </dgm:t>
    </dgm:pt>
    <dgm:pt modelId="{68384AFC-B261-4F81-B69E-795C8C9F9AF5}" type="sibTrans" cxnId="{E4C0DDEA-22B9-4D9A-B4BA-50A10E15C4CB}">
      <dgm:prSet/>
      <dgm:spPr/>
      <dgm:t>
        <a:bodyPr/>
        <a:lstStyle/>
        <a:p>
          <a:endParaRPr lang="en-US"/>
        </a:p>
      </dgm:t>
    </dgm:pt>
    <dgm:pt modelId="{6DF117BA-A6E6-474E-A728-4F5596D2CED4}">
      <dgm:prSet/>
      <dgm:spPr/>
      <dgm:t>
        <a:bodyPr/>
        <a:lstStyle/>
        <a:p>
          <a:r>
            <a:rPr lang="en-US" dirty="0"/>
            <a:t>6. Google Kubernetes Service  </a:t>
          </a:r>
        </a:p>
      </dgm:t>
    </dgm:pt>
    <dgm:pt modelId="{862FF7BF-060F-4ED4-99BB-6B34DCB3D1B3}" type="parTrans" cxnId="{AEB27400-5E8E-4A90-B847-E27C51C6A2D7}">
      <dgm:prSet/>
      <dgm:spPr/>
      <dgm:t>
        <a:bodyPr/>
        <a:lstStyle/>
        <a:p>
          <a:endParaRPr lang="en-US"/>
        </a:p>
      </dgm:t>
    </dgm:pt>
    <dgm:pt modelId="{58ABC782-DA7B-40D4-8A07-D2F859A0A2E5}" type="sibTrans" cxnId="{AEB27400-5E8E-4A90-B847-E27C51C6A2D7}">
      <dgm:prSet/>
      <dgm:spPr/>
      <dgm:t>
        <a:bodyPr/>
        <a:lstStyle/>
        <a:p>
          <a:endParaRPr lang="en-US"/>
        </a:p>
      </dgm:t>
    </dgm:pt>
    <dgm:pt modelId="{4D367891-0F60-4AD1-B01F-563C7CB23AA8}">
      <dgm:prSet/>
      <dgm:spPr/>
      <dgm:t>
        <a:bodyPr/>
        <a:lstStyle/>
        <a:p>
          <a:r>
            <a:rPr lang="en-US" dirty="0"/>
            <a:t>7. Azure Kubernetes Service  </a:t>
          </a:r>
        </a:p>
      </dgm:t>
    </dgm:pt>
    <dgm:pt modelId="{6367C823-A370-44CA-91F6-6AB326D53665}" type="parTrans" cxnId="{6E4584E7-D588-4D25-ABBB-0557384AFC40}">
      <dgm:prSet/>
      <dgm:spPr/>
      <dgm:t>
        <a:bodyPr/>
        <a:lstStyle/>
        <a:p>
          <a:endParaRPr lang="en-US"/>
        </a:p>
      </dgm:t>
    </dgm:pt>
    <dgm:pt modelId="{61BFA9BD-4FD1-481C-B401-6F70406B3CC7}" type="sibTrans" cxnId="{6E4584E7-D588-4D25-ABBB-0557384AFC40}">
      <dgm:prSet/>
      <dgm:spPr/>
      <dgm:t>
        <a:bodyPr/>
        <a:lstStyle/>
        <a:p>
          <a:endParaRPr lang="en-US"/>
        </a:p>
      </dgm:t>
    </dgm:pt>
    <dgm:pt modelId="{831A2BD7-2F68-448C-A02D-8F2C4771EF0F}">
      <dgm:prSet/>
      <dgm:spPr/>
      <dgm:t>
        <a:bodyPr/>
        <a:lstStyle/>
        <a:p>
          <a:r>
            <a:rPr lang="en-US" dirty="0"/>
            <a:t>8. IBM Kubernetes Engine  </a:t>
          </a:r>
        </a:p>
      </dgm:t>
    </dgm:pt>
    <dgm:pt modelId="{B820C9B3-88C3-4E9E-AB26-72CCA69E0FC6}" type="parTrans" cxnId="{A34602C4-1890-43A9-91C0-1FE72865630C}">
      <dgm:prSet/>
      <dgm:spPr/>
      <dgm:t>
        <a:bodyPr/>
        <a:lstStyle/>
        <a:p>
          <a:endParaRPr lang="en-US"/>
        </a:p>
      </dgm:t>
    </dgm:pt>
    <dgm:pt modelId="{F0E29AAD-A92C-44B1-A550-F5CF3642AC1D}" type="sibTrans" cxnId="{A34602C4-1890-43A9-91C0-1FE72865630C}">
      <dgm:prSet/>
      <dgm:spPr/>
      <dgm:t>
        <a:bodyPr/>
        <a:lstStyle/>
        <a:p>
          <a:endParaRPr lang="en-US"/>
        </a:p>
      </dgm:t>
    </dgm:pt>
    <dgm:pt modelId="{D6CE284C-0551-4B38-A407-C9E4E9A835A4}" type="pres">
      <dgm:prSet presAssocID="{FA1E7D59-AAAD-4D11-83BF-29568CBA9029}" presName="vert0" presStyleCnt="0">
        <dgm:presLayoutVars>
          <dgm:dir/>
          <dgm:animOne val="branch"/>
          <dgm:animLvl val="lvl"/>
        </dgm:presLayoutVars>
      </dgm:prSet>
      <dgm:spPr/>
    </dgm:pt>
    <dgm:pt modelId="{B29CEB25-E3B8-464A-BAE7-B0A76EF7B8C6}" type="pres">
      <dgm:prSet presAssocID="{FB940B99-32BD-4EAF-BAAF-F514A558D509}" presName="thickLine" presStyleLbl="alignNode1" presStyleIdx="0" presStyleCnt="9"/>
      <dgm:spPr/>
    </dgm:pt>
    <dgm:pt modelId="{CB373B08-D119-4453-A1D0-E9C7CED27600}" type="pres">
      <dgm:prSet presAssocID="{FB940B99-32BD-4EAF-BAAF-F514A558D509}" presName="horz1" presStyleCnt="0"/>
      <dgm:spPr/>
    </dgm:pt>
    <dgm:pt modelId="{2694CD45-4A7F-46CF-B1FC-58251DB2A29D}" type="pres">
      <dgm:prSet presAssocID="{FB940B99-32BD-4EAF-BAAF-F514A558D509}" presName="tx1" presStyleLbl="revTx" presStyleIdx="0" presStyleCnt="9"/>
      <dgm:spPr/>
    </dgm:pt>
    <dgm:pt modelId="{78E33FB6-EF2D-4420-9B24-8F0C346C0902}" type="pres">
      <dgm:prSet presAssocID="{FB940B99-32BD-4EAF-BAAF-F514A558D509}" presName="vert1" presStyleCnt="0"/>
      <dgm:spPr/>
    </dgm:pt>
    <dgm:pt modelId="{FB79F043-FD8F-46A0-B78F-CEDB22B809A3}" type="pres">
      <dgm:prSet presAssocID="{D737CB18-D0F8-4F20-937B-9A89CE2DCEC6}" presName="thickLine" presStyleLbl="alignNode1" presStyleIdx="1" presStyleCnt="9"/>
      <dgm:spPr/>
    </dgm:pt>
    <dgm:pt modelId="{3A40CA83-14E8-4FD6-8619-86AF1349111B}" type="pres">
      <dgm:prSet presAssocID="{D737CB18-D0F8-4F20-937B-9A89CE2DCEC6}" presName="horz1" presStyleCnt="0"/>
      <dgm:spPr/>
    </dgm:pt>
    <dgm:pt modelId="{419DB517-58D5-4948-92EF-A7B164A34290}" type="pres">
      <dgm:prSet presAssocID="{D737CB18-D0F8-4F20-937B-9A89CE2DCEC6}" presName="tx1" presStyleLbl="revTx" presStyleIdx="1" presStyleCnt="9"/>
      <dgm:spPr/>
    </dgm:pt>
    <dgm:pt modelId="{BFDBCF73-4F45-4D37-A987-4C2D51C293AD}" type="pres">
      <dgm:prSet presAssocID="{D737CB18-D0F8-4F20-937B-9A89CE2DCEC6}" presName="vert1" presStyleCnt="0"/>
      <dgm:spPr/>
    </dgm:pt>
    <dgm:pt modelId="{C34AC32E-76B7-4AA8-B18A-6B0407C1F1F3}" type="pres">
      <dgm:prSet presAssocID="{997B58FA-7C75-4918-9A87-0ED9F0B9677F}" presName="thickLine" presStyleLbl="alignNode1" presStyleIdx="2" presStyleCnt="9"/>
      <dgm:spPr/>
    </dgm:pt>
    <dgm:pt modelId="{8679582B-9874-40D6-AA08-762F3D958B4E}" type="pres">
      <dgm:prSet presAssocID="{997B58FA-7C75-4918-9A87-0ED9F0B9677F}" presName="horz1" presStyleCnt="0"/>
      <dgm:spPr/>
    </dgm:pt>
    <dgm:pt modelId="{EE8885DF-822F-471B-9ACA-85247216FFD4}" type="pres">
      <dgm:prSet presAssocID="{997B58FA-7C75-4918-9A87-0ED9F0B9677F}" presName="tx1" presStyleLbl="revTx" presStyleIdx="2" presStyleCnt="9"/>
      <dgm:spPr/>
    </dgm:pt>
    <dgm:pt modelId="{2585D767-2491-41FD-9848-41781CCE1C60}" type="pres">
      <dgm:prSet presAssocID="{997B58FA-7C75-4918-9A87-0ED9F0B9677F}" presName="vert1" presStyleCnt="0"/>
      <dgm:spPr/>
    </dgm:pt>
    <dgm:pt modelId="{C2CB1573-4315-4760-9E46-B06060A23895}" type="pres">
      <dgm:prSet presAssocID="{7D32CFDA-417F-4283-8681-9C6914E182AC}" presName="thickLine" presStyleLbl="alignNode1" presStyleIdx="3" presStyleCnt="9"/>
      <dgm:spPr/>
    </dgm:pt>
    <dgm:pt modelId="{45230A6C-9044-428E-8279-73D61D4D874C}" type="pres">
      <dgm:prSet presAssocID="{7D32CFDA-417F-4283-8681-9C6914E182AC}" presName="horz1" presStyleCnt="0"/>
      <dgm:spPr/>
    </dgm:pt>
    <dgm:pt modelId="{BAF436E7-C799-42BC-A046-FF239707B1B9}" type="pres">
      <dgm:prSet presAssocID="{7D32CFDA-417F-4283-8681-9C6914E182AC}" presName="tx1" presStyleLbl="revTx" presStyleIdx="3" presStyleCnt="9"/>
      <dgm:spPr/>
    </dgm:pt>
    <dgm:pt modelId="{172E6CF7-C292-449B-95DA-EB8EBC00315F}" type="pres">
      <dgm:prSet presAssocID="{7D32CFDA-417F-4283-8681-9C6914E182AC}" presName="vert1" presStyleCnt="0"/>
      <dgm:spPr/>
    </dgm:pt>
    <dgm:pt modelId="{858E6C90-F633-45B5-84D8-7FAFDB9CBD34}" type="pres">
      <dgm:prSet presAssocID="{AE4F4FAE-DD57-429C-B41A-5EA505EF79D6}" presName="thickLine" presStyleLbl="alignNode1" presStyleIdx="4" presStyleCnt="9"/>
      <dgm:spPr/>
    </dgm:pt>
    <dgm:pt modelId="{75497B03-76DC-4E32-847D-7FA0719C17B5}" type="pres">
      <dgm:prSet presAssocID="{AE4F4FAE-DD57-429C-B41A-5EA505EF79D6}" presName="horz1" presStyleCnt="0"/>
      <dgm:spPr/>
    </dgm:pt>
    <dgm:pt modelId="{2FCCFA87-32B3-47CA-A627-9C7F605883C8}" type="pres">
      <dgm:prSet presAssocID="{AE4F4FAE-DD57-429C-B41A-5EA505EF79D6}" presName="tx1" presStyleLbl="revTx" presStyleIdx="4" presStyleCnt="9"/>
      <dgm:spPr/>
    </dgm:pt>
    <dgm:pt modelId="{1AF10D2C-D403-4CE8-97CB-16141C05DEEE}" type="pres">
      <dgm:prSet presAssocID="{AE4F4FAE-DD57-429C-B41A-5EA505EF79D6}" presName="vert1" presStyleCnt="0"/>
      <dgm:spPr/>
    </dgm:pt>
    <dgm:pt modelId="{5ECBFFFE-73E9-42F4-AD0C-28EE1E66416D}" type="pres">
      <dgm:prSet presAssocID="{7AA93D4C-6DDC-4A0A-A94D-2C5CE254CC88}" presName="thickLine" presStyleLbl="alignNode1" presStyleIdx="5" presStyleCnt="9"/>
      <dgm:spPr/>
    </dgm:pt>
    <dgm:pt modelId="{D17A7A26-F1BB-49F0-8592-E4DBEE9F1175}" type="pres">
      <dgm:prSet presAssocID="{7AA93D4C-6DDC-4A0A-A94D-2C5CE254CC88}" presName="horz1" presStyleCnt="0"/>
      <dgm:spPr/>
    </dgm:pt>
    <dgm:pt modelId="{3787D19F-B36B-4263-B1A6-987FFA570610}" type="pres">
      <dgm:prSet presAssocID="{7AA93D4C-6DDC-4A0A-A94D-2C5CE254CC88}" presName="tx1" presStyleLbl="revTx" presStyleIdx="5" presStyleCnt="9"/>
      <dgm:spPr/>
    </dgm:pt>
    <dgm:pt modelId="{8FA948CF-6596-40D4-99B0-E14419F8BF77}" type="pres">
      <dgm:prSet presAssocID="{7AA93D4C-6DDC-4A0A-A94D-2C5CE254CC88}" presName="vert1" presStyleCnt="0"/>
      <dgm:spPr/>
    </dgm:pt>
    <dgm:pt modelId="{70566A09-E44C-47E9-9F18-E9AA39635F08}" type="pres">
      <dgm:prSet presAssocID="{6DF117BA-A6E6-474E-A728-4F5596D2CED4}" presName="thickLine" presStyleLbl="alignNode1" presStyleIdx="6" presStyleCnt="9"/>
      <dgm:spPr/>
    </dgm:pt>
    <dgm:pt modelId="{D55ECD94-9203-4C20-BF42-1067E6086881}" type="pres">
      <dgm:prSet presAssocID="{6DF117BA-A6E6-474E-A728-4F5596D2CED4}" presName="horz1" presStyleCnt="0"/>
      <dgm:spPr/>
    </dgm:pt>
    <dgm:pt modelId="{20694013-03C1-40FF-AAD9-03CF47502CD1}" type="pres">
      <dgm:prSet presAssocID="{6DF117BA-A6E6-474E-A728-4F5596D2CED4}" presName="tx1" presStyleLbl="revTx" presStyleIdx="6" presStyleCnt="9"/>
      <dgm:spPr/>
    </dgm:pt>
    <dgm:pt modelId="{3AD8BCE5-A287-4511-9658-9F6139FAB7DD}" type="pres">
      <dgm:prSet presAssocID="{6DF117BA-A6E6-474E-A728-4F5596D2CED4}" presName="vert1" presStyleCnt="0"/>
      <dgm:spPr/>
    </dgm:pt>
    <dgm:pt modelId="{97932862-E5E0-4D48-9464-0E7DC827A622}" type="pres">
      <dgm:prSet presAssocID="{4D367891-0F60-4AD1-B01F-563C7CB23AA8}" presName="thickLine" presStyleLbl="alignNode1" presStyleIdx="7" presStyleCnt="9"/>
      <dgm:spPr/>
    </dgm:pt>
    <dgm:pt modelId="{6D0EF21C-6D2A-4554-B032-57CCD31252D9}" type="pres">
      <dgm:prSet presAssocID="{4D367891-0F60-4AD1-B01F-563C7CB23AA8}" presName="horz1" presStyleCnt="0"/>
      <dgm:spPr/>
    </dgm:pt>
    <dgm:pt modelId="{C2097D02-CFC1-4945-9EF5-03798DEE3B16}" type="pres">
      <dgm:prSet presAssocID="{4D367891-0F60-4AD1-B01F-563C7CB23AA8}" presName="tx1" presStyleLbl="revTx" presStyleIdx="7" presStyleCnt="9"/>
      <dgm:spPr/>
    </dgm:pt>
    <dgm:pt modelId="{BF7700FE-D118-43D9-BE1F-C4395F58320B}" type="pres">
      <dgm:prSet presAssocID="{4D367891-0F60-4AD1-B01F-563C7CB23AA8}" presName="vert1" presStyleCnt="0"/>
      <dgm:spPr/>
    </dgm:pt>
    <dgm:pt modelId="{16F26E93-FC52-4E23-BCC2-D55E2A5852AB}" type="pres">
      <dgm:prSet presAssocID="{831A2BD7-2F68-448C-A02D-8F2C4771EF0F}" presName="thickLine" presStyleLbl="alignNode1" presStyleIdx="8" presStyleCnt="9"/>
      <dgm:spPr/>
    </dgm:pt>
    <dgm:pt modelId="{6592CF5C-8961-47A0-8BDF-8D52195B0789}" type="pres">
      <dgm:prSet presAssocID="{831A2BD7-2F68-448C-A02D-8F2C4771EF0F}" presName="horz1" presStyleCnt="0"/>
      <dgm:spPr/>
    </dgm:pt>
    <dgm:pt modelId="{51B8ED7C-E349-4578-9D85-B568896F4971}" type="pres">
      <dgm:prSet presAssocID="{831A2BD7-2F68-448C-A02D-8F2C4771EF0F}" presName="tx1" presStyleLbl="revTx" presStyleIdx="8" presStyleCnt="9"/>
      <dgm:spPr/>
    </dgm:pt>
    <dgm:pt modelId="{5FBC4641-A596-4C7B-A041-2CD5D97699E1}" type="pres">
      <dgm:prSet presAssocID="{831A2BD7-2F68-448C-A02D-8F2C4771EF0F}" presName="vert1" presStyleCnt="0"/>
      <dgm:spPr/>
    </dgm:pt>
  </dgm:ptLst>
  <dgm:cxnLst>
    <dgm:cxn modelId="{AEB27400-5E8E-4A90-B847-E27C51C6A2D7}" srcId="{FA1E7D59-AAAD-4D11-83BF-29568CBA9029}" destId="{6DF117BA-A6E6-474E-A728-4F5596D2CED4}" srcOrd="6" destOrd="0" parTransId="{862FF7BF-060F-4ED4-99BB-6B34DCB3D1B3}" sibTransId="{58ABC782-DA7B-40D4-8A07-D2F859A0A2E5}"/>
    <dgm:cxn modelId="{53914234-AA54-449D-8A64-451F3562F88B}" type="presOf" srcId="{4D367891-0F60-4AD1-B01F-563C7CB23AA8}" destId="{C2097D02-CFC1-4945-9EF5-03798DEE3B16}" srcOrd="0" destOrd="0" presId="urn:microsoft.com/office/officeart/2008/layout/LinedList"/>
    <dgm:cxn modelId="{B114BF3A-B24F-474E-B767-BCB4AD88F28D}" srcId="{FA1E7D59-AAAD-4D11-83BF-29568CBA9029}" destId="{D737CB18-D0F8-4F20-937B-9A89CE2DCEC6}" srcOrd="1" destOrd="0" parTransId="{28518D9B-6263-4276-9BC8-B25E3BC57D40}" sibTransId="{D5AA76B6-DA12-4B6A-9181-F74D3E30F18A}"/>
    <dgm:cxn modelId="{525CC642-795A-4DB9-829D-1CC59323D1DC}" type="presOf" srcId="{831A2BD7-2F68-448C-A02D-8F2C4771EF0F}" destId="{51B8ED7C-E349-4578-9D85-B568896F4971}" srcOrd="0" destOrd="0" presId="urn:microsoft.com/office/officeart/2008/layout/LinedList"/>
    <dgm:cxn modelId="{ABB71369-4330-4BA2-BDA9-5A1CA69C55C7}" srcId="{FA1E7D59-AAAD-4D11-83BF-29568CBA9029}" destId="{AE4F4FAE-DD57-429C-B41A-5EA505EF79D6}" srcOrd="4" destOrd="0" parTransId="{7875BB42-130C-468E-AD96-9C1745F8DA05}" sibTransId="{D6CBE29C-422A-4100-B609-6B16FF6E9FD4}"/>
    <dgm:cxn modelId="{BE48D679-25C3-458C-BAED-8BDE2D366D6B}" type="presOf" srcId="{D737CB18-D0F8-4F20-937B-9A89CE2DCEC6}" destId="{419DB517-58D5-4948-92EF-A7B164A34290}" srcOrd="0" destOrd="0" presId="urn:microsoft.com/office/officeart/2008/layout/LinedList"/>
    <dgm:cxn modelId="{A1D06689-08B3-479E-9803-08288479680D}" type="presOf" srcId="{7AA93D4C-6DDC-4A0A-A94D-2C5CE254CC88}" destId="{3787D19F-B36B-4263-B1A6-987FFA570610}" srcOrd="0" destOrd="0" presId="urn:microsoft.com/office/officeart/2008/layout/LinedList"/>
    <dgm:cxn modelId="{83356990-53A6-472B-9174-24BEF07FD1C6}" srcId="{FA1E7D59-AAAD-4D11-83BF-29568CBA9029}" destId="{997B58FA-7C75-4918-9A87-0ED9F0B9677F}" srcOrd="2" destOrd="0" parTransId="{D92B28A1-F659-4DAD-A0FA-4BA712AAE7A4}" sibTransId="{57DD7D69-3CD2-4475-B030-598674475A18}"/>
    <dgm:cxn modelId="{19C1D595-A7D8-4D4F-AD2E-6BF82DB09B59}" type="presOf" srcId="{FB940B99-32BD-4EAF-BAAF-F514A558D509}" destId="{2694CD45-4A7F-46CF-B1FC-58251DB2A29D}" srcOrd="0" destOrd="0" presId="urn:microsoft.com/office/officeart/2008/layout/LinedList"/>
    <dgm:cxn modelId="{48A507AC-FDB3-4F39-82F2-35CC982102E3}" type="presOf" srcId="{7D32CFDA-417F-4283-8681-9C6914E182AC}" destId="{BAF436E7-C799-42BC-A046-FF239707B1B9}" srcOrd="0" destOrd="0" presId="urn:microsoft.com/office/officeart/2008/layout/LinedList"/>
    <dgm:cxn modelId="{302795B7-EBD4-4E20-A144-A93E44F89A60}" type="presOf" srcId="{FA1E7D59-AAAD-4D11-83BF-29568CBA9029}" destId="{D6CE284C-0551-4B38-A407-C9E4E9A835A4}" srcOrd="0" destOrd="0" presId="urn:microsoft.com/office/officeart/2008/layout/LinedList"/>
    <dgm:cxn modelId="{A34602C4-1890-43A9-91C0-1FE72865630C}" srcId="{FA1E7D59-AAAD-4D11-83BF-29568CBA9029}" destId="{831A2BD7-2F68-448C-A02D-8F2C4771EF0F}" srcOrd="8" destOrd="0" parTransId="{B820C9B3-88C3-4E9E-AB26-72CCA69E0FC6}" sibTransId="{F0E29AAD-A92C-44B1-A550-F5CF3642AC1D}"/>
    <dgm:cxn modelId="{CD33C8C6-A996-4772-9D0A-C0F7C000A957}" srcId="{FA1E7D59-AAAD-4D11-83BF-29568CBA9029}" destId="{7D32CFDA-417F-4283-8681-9C6914E182AC}" srcOrd="3" destOrd="0" parTransId="{3845ECC0-EA49-42D2-88FE-CD9360BF17AC}" sibTransId="{B9C35540-1308-40C5-AB0B-C544F3B0ECE1}"/>
    <dgm:cxn modelId="{677647CC-CEDD-4C97-BB0A-E21F61CB77C5}" srcId="{FA1E7D59-AAAD-4D11-83BF-29568CBA9029}" destId="{FB940B99-32BD-4EAF-BAAF-F514A558D509}" srcOrd="0" destOrd="0" parTransId="{58946D50-8077-4D98-8187-3DE1C8A43CCD}" sibTransId="{3875303B-2B3B-438C-9ECD-C3CCFFAC2C15}"/>
    <dgm:cxn modelId="{6150D1D1-86FD-46D8-941E-3A8272BF963C}" type="presOf" srcId="{997B58FA-7C75-4918-9A87-0ED9F0B9677F}" destId="{EE8885DF-822F-471B-9ACA-85247216FFD4}" srcOrd="0" destOrd="0" presId="urn:microsoft.com/office/officeart/2008/layout/LinedList"/>
    <dgm:cxn modelId="{0D492EE5-3764-472B-8CE8-CA658D28A855}" type="presOf" srcId="{AE4F4FAE-DD57-429C-B41A-5EA505EF79D6}" destId="{2FCCFA87-32B3-47CA-A627-9C7F605883C8}" srcOrd="0" destOrd="0" presId="urn:microsoft.com/office/officeart/2008/layout/LinedList"/>
    <dgm:cxn modelId="{6E4584E7-D588-4D25-ABBB-0557384AFC40}" srcId="{FA1E7D59-AAAD-4D11-83BF-29568CBA9029}" destId="{4D367891-0F60-4AD1-B01F-563C7CB23AA8}" srcOrd="7" destOrd="0" parTransId="{6367C823-A370-44CA-91F6-6AB326D53665}" sibTransId="{61BFA9BD-4FD1-481C-B401-6F70406B3CC7}"/>
    <dgm:cxn modelId="{E4C0DDEA-22B9-4D9A-B4BA-50A10E15C4CB}" srcId="{FA1E7D59-AAAD-4D11-83BF-29568CBA9029}" destId="{7AA93D4C-6DDC-4A0A-A94D-2C5CE254CC88}" srcOrd="5" destOrd="0" parTransId="{C2477F15-B96C-43D2-8715-84A6D7111C03}" sibTransId="{68384AFC-B261-4F81-B69E-795C8C9F9AF5}"/>
    <dgm:cxn modelId="{C43605EE-D9FE-4B33-B4B5-65CACF9FAF69}" type="presOf" srcId="{6DF117BA-A6E6-474E-A728-4F5596D2CED4}" destId="{20694013-03C1-40FF-AAD9-03CF47502CD1}" srcOrd="0" destOrd="0" presId="urn:microsoft.com/office/officeart/2008/layout/LinedList"/>
    <dgm:cxn modelId="{9D1AA510-3836-46B1-ADC2-BD489F999BCE}" type="presParOf" srcId="{D6CE284C-0551-4B38-A407-C9E4E9A835A4}" destId="{B29CEB25-E3B8-464A-BAE7-B0A76EF7B8C6}" srcOrd="0" destOrd="0" presId="urn:microsoft.com/office/officeart/2008/layout/LinedList"/>
    <dgm:cxn modelId="{314A804C-B250-4FB3-98A6-0D885CE11742}" type="presParOf" srcId="{D6CE284C-0551-4B38-A407-C9E4E9A835A4}" destId="{CB373B08-D119-4453-A1D0-E9C7CED27600}" srcOrd="1" destOrd="0" presId="urn:microsoft.com/office/officeart/2008/layout/LinedList"/>
    <dgm:cxn modelId="{F68095EB-0894-4352-938D-7B6DCCC6BC88}" type="presParOf" srcId="{CB373B08-D119-4453-A1D0-E9C7CED27600}" destId="{2694CD45-4A7F-46CF-B1FC-58251DB2A29D}" srcOrd="0" destOrd="0" presId="urn:microsoft.com/office/officeart/2008/layout/LinedList"/>
    <dgm:cxn modelId="{EBDD78FC-51A4-4A21-8BFE-4BCAF4F713BB}" type="presParOf" srcId="{CB373B08-D119-4453-A1D0-E9C7CED27600}" destId="{78E33FB6-EF2D-4420-9B24-8F0C346C0902}" srcOrd="1" destOrd="0" presId="urn:microsoft.com/office/officeart/2008/layout/LinedList"/>
    <dgm:cxn modelId="{357EA354-1E3B-4E42-A15F-56FA9B8FBA55}" type="presParOf" srcId="{D6CE284C-0551-4B38-A407-C9E4E9A835A4}" destId="{FB79F043-FD8F-46A0-B78F-CEDB22B809A3}" srcOrd="2" destOrd="0" presId="urn:microsoft.com/office/officeart/2008/layout/LinedList"/>
    <dgm:cxn modelId="{16FB4C5E-0939-4638-A06F-AC4E64BF6956}" type="presParOf" srcId="{D6CE284C-0551-4B38-A407-C9E4E9A835A4}" destId="{3A40CA83-14E8-4FD6-8619-86AF1349111B}" srcOrd="3" destOrd="0" presId="urn:microsoft.com/office/officeart/2008/layout/LinedList"/>
    <dgm:cxn modelId="{24FC4496-A615-40B0-9683-BC0B7AF6715D}" type="presParOf" srcId="{3A40CA83-14E8-4FD6-8619-86AF1349111B}" destId="{419DB517-58D5-4948-92EF-A7B164A34290}" srcOrd="0" destOrd="0" presId="urn:microsoft.com/office/officeart/2008/layout/LinedList"/>
    <dgm:cxn modelId="{0E9135B3-1639-4A1E-8343-596DBD3AF2FE}" type="presParOf" srcId="{3A40CA83-14E8-4FD6-8619-86AF1349111B}" destId="{BFDBCF73-4F45-4D37-A987-4C2D51C293AD}" srcOrd="1" destOrd="0" presId="urn:microsoft.com/office/officeart/2008/layout/LinedList"/>
    <dgm:cxn modelId="{3D424147-3A8B-4267-A6B6-85284163AAE0}" type="presParOf" srcId="{D6CE284C-0551-4B38-A407-C9E4E9A835A4}" destId="{C34AC32E-76B7-4AA8-B18A-6B0407C1F1F3}" srcOrd="4" destOrd="0" presId="urn:microsoft.com/office/officeart/2008/layout/LinedList"/>
    <dgm:cxn modelId="{F2AA7D4D-40E6-47B9-B342-8F208070091E}" type="presParOf" srcId="{D6CE284C-0551-4B38-A407-C9E4E9A835A4}" destId="{8679582B-9874-40D6-AA08-762F3D958B4E}" srcOrd="5" destOrd="0" presId="urn:microsoft.com/office/officeart/2008/layout/LinedList"/>
    <dgm:cxn modelId="{74CD9F51-DB9B-4589-9844-6CD52CAE79C8}" type="presParOf" srcId="{8679582B-9874-40D6-AA08-762F3D958B4E}" destId="{EE8885DF-822F-471B-9ACA-85247216FFD4}" srcOrd="0" destOrd="0" presId="urn:microsoft.com/office/officeart/2008/layout/LinedList"/>
    <dgm:cxn modelId="{8FBD322B-A13F-43E6-96F7-9088C5AC68B1}" type="presParOf" srcId="{8679582B-9874-40D6-AA08-762F3D958B4E}" destId="{2585D767-2491-41FD-9848-41781CCE1C60}" srcOrd="1" destOrd="0" presId="urn:microsoft.com/office/officeart/2008/layout/LinedList"/>
    <dgm:cxn modelId="{CC1DB79C-4CA2-4562-B965-13E688EFCFEF}" type="presParOf" srcId="{D6CE284C-0551-4B38-A407-C9E4E9A835A4}" destId="{C2CB1573-4315-4760-9E46-B06060A23895}" srcOrd="6" destOrd="0" presId="urn:microsoft.com/office/officeart/2008/layout/LinedList"/>
    <dgm:cxn modelId="{EF278AC4-232A-4BA9-9737-BDC40323275F}" type="presParOf" srcId="{D6CE284C-0551-4B38-A407-C9E4E9A835A4}" destId="{45230A6C-9044-428E-8279-73D61D4D874C}" srcOrd="7" destOrd="0" presId="urn:microsoft.com/office/officeart/2008/layout/LinedList"/>
    <dgm:cxn modelId="{0813820C-D58C-4DA7-9B53-CCE7DC1968B8}" type="presParOf" srcId="{45230A6C-9044-428E-8279-73D61D4D874C}" destId="{BAF436E7-C799-42BC-A046-FF239707B1B9}" srcOrd="0" destOrd="0" presId="urn:microsoft.com/office/officeart/2008/layout/LinedList"/>
    <dgm:cxn modelId="{D71B8BDD-C3DD-471E-A96B-61E658125F12}" type="presParOf" srcId="{45230A6C-9044-428E-8279-73D61D4D874C}" destId="{172E6CF7-C292-449B-95DA-EB8EBC00315F}" srcOrd="1" destOrd="0" presId="urn:microsoft.com/office/officeart/2008/layout/LinedList"/>
    <dgm:cxn modelId="{24C82FD5-5B10-4403-A9FC-3E26D7DF2B7E}" type="presParOf" srcId="{D6CE284C-0551-4B38-A407-C9E4E9A835A4}" destId="{858E6C90-F633-45B5-84D8-7FAFDB9CBD34}" srcOrd="8" destOrd="0" presId="urn:microsoft.com/office/officeart/2008/layout/LinedList"/>
    <dgm:cxn modelId="{53908CFA-FEE0-487F-B0A2-651D3E5589E2}" type="presParOf" srcId="{D6CE284C-0551-4B38-A407-C9E4E9A835A4}" destId="{75497B03-76DC-4E32-847D-7FA0719C17B5}" srcOrd="9" destOrd="0" presId="urn:microsoft.com/office/officeart/2008/layout/LinedList"/>
    <dgm:cxn modelId="{2F703AF3-DF8C-4A7D-9139-52C3273A1C8A}" type="presParOf" srcId="{75497B03-76DC-4E32-847D-7FA0719C17B5}" destId="{2FCCFA87-32B3-47CA-A627-9C7F605883C8}" srcOrd="0" destOrd="0" presId="urn:microsoft.com/office/officeart/2008/layout/LinedList"/>
    <dgm:cxn modelId="{6C789E1B-973A-4F68-9E89-EEAD883A8DAB}" type="presParOf" srcId="{75497B03-76DC-4E32-847D-7FA0719C17B5}" destId="{1AF10D2C-D403-4CE8-97CB-16141C05DEEE}" srcOrd="1" destOrd="0" presId="urn:microsoft.com/office/officeart/2008/layout/LinedList"/>
    <dgm:cxn modelId="{B835D46C-1648-49EB-9279-F48F4B0775FF}" type="presParOf" srcId="{D6CE284C-0551-4B38-A407-C9E4E9A835A4}" destId="{5ECBFFFE-73E9-42F4-AD0C-28EE1E66416D}" srcOrd="10" destOrd="0" presId="urn:microsoft.com/office/officeart/2008/layout/LinedList"/>
    <dgm:cxn modelId="{5E970EAC-F00C-4DCD-8446-947A26A4B6A3}" type="presParOf" srcId="{D6CE284C-0551-4B38-A407-C9E4E9A835A4}" destId="{D17A7A26-F1BB-49F0-8592-E4DBEE9F1175}" srcOrd="11" destOrd="0" presId="urn:microsoft.com/office/officeart/2008/layout/LinedList"/>
    <dgm:cxn modelId="{4FC48026-42B4-4DDD-B8D6-9B549AF9793F}" type="presParOf" srcId="{D17A7A26-F1BB-49F0-8592-E4DBEE9F1175}" destId="{3787D19F-B36B-4263-B1A6-987FFA570610}" srcOrd="0" destOrd="0" presId="urn:microsoft.com/office/officeart/2008/layout/LinedList"/>
    <dgm:cxn modelId="{6384E611-F9C3-4932-9BDA-3B307E46F707}" type="presParOf" srcId="{D17A7A26-F1BB-49F0-8592-E4DBEE9F1175}" destId="{8FA948CF-6596-40D4-99B0-E14419F8BF77}" srcOrd="1" destOrd="0" presId="urn:microsoft.com/office/officeart/2008/layout/LinedList"/>
    <dgm:cxn modelId="{4816A86A-1F69-486C-BAFB-7F03352E61CF}" type="presParOf" srcId="{D6CE284C-0551-4B38-A407-C9E4E9A835A4}" destId="{70566A09-E44C-47E9-9F18-E9AA39635F08}" srcOrd="12" destOrd="0" presId="urn:microsoft.com/office/officeart/2008/layout/LinedList"/>
    <dgm:cxn modelId="{ECB84B8D-790F-439D-B7B6-BB6EB772FF2B}" type="presParOf" srcId="{D6CE284C-0551-4B38-A407-C9E4E9A835A4}" destId="{D55ECD94-9203-4C20-BF42-1067E6086881}" srcOrd="13" destOrd="0" presId="urn:microsoft.com/office/officeart/2008/layout/LinedList"/>
    <dgm:cxn modelId="{94ACB07D-F576-4DAC-A1A6-599C9580A837}" type="presParOf" srcId="{D55ECD94-9203-4C20-BF42-1067E6086881}" destId="{20694013-03C1-40FF-AAD9-03CF47502CD1}" srcOrd="0" destOrd="0" presId="urn:microsoft.com/office/officeart/2008/layout/LinedList"/>
    <dgm:cxn modelId="{2C0CF7F9-5C3B-45AA-9D5C-7AA6892C7CAB}" type="presParOf" srcId="{D55ECD94-9203-4C20-BF42-1067E6086881}" destId="{3AD8BCE5-A287-4511-9658-9F6139FAB7DD}" srcOrd="1" destOrd="0" presId="urn:microsoft.com/office/officeart/2008/layout/LinedList"/>
    <dgm:cxn modelId="{90A2FB10-1FC8-48F6-9401-43B7DFD66F0D}" type="presParOf" srcId="{D6CE284C-0551-4B38-A407-C9E4E9A835A4}" destId="{97932862-E5E0-4D48-9464-0E7DC827A622}" srcOrd="14" destOrd="0" presId="urn:microsoft.com/office/officeart/2008/layout/LinedList"/>
    <dgm:cxn modelId="{563B3DFE-48AF-474B-ADCE-7FC082726B37}" type="presParOf" srcId="{D6CE284C-0551-4B38-A407-C9E4E9A835A4}" destId="{6D0EF21C-6D2A-4554-B032-57CCD31252D9}" srcOrd="15" destOrd="0" presId="urn:microsoft.com/office/officeart/2008/layout/LinedList"/>
    <dgm:cxn modelId="{121F3DEE-0B8E-40CD-BE8B-54575203FB69}" type="presParOf" srcId="{6D0EF21C-6D2A-4554-B032-57CCD31252D9}" destId="{C2097D02-CFC1-4945-9EF5-03798DEE3B16}" srcOrd="0" destOrd="0" presId="urn:microsoft.com/office/officeart/2008/layout/LinedList"/>
    <dgm:cxn modelId="{1750139B-4345-4A54-9BBF-60828EAE0C2C}" type="presParOf" srcId="{6D0EF21C-6D2A-4554-B032-57CCD31252D9}" destId="{BF7700FE-D118-43D9-BE1F-C4395F58320B}" srcOrd="1" destOrd="0" presId="urn:microsoft.com/office/officeart/2008/layout/LinedList"/>
    <dgm:cxn modelId="{A34B5EAA-B667-4256-8BD0-DE0088E81430}" type="presParOf" srcId="{D6CE284C-0551-4B38-A407-C9E4E9A835A4}" destId="{16F26E93-FC52-4E23-BCC2-D55E2A5852AB}" srcOrd="16" destOrd="0" presId="urn:microsoft.com/office/officeart/2008/layout/LinedList"/>
    <dgm:cxn modelId="{5F1D7588-7DCA-4D94-8A00-3736E06A0D45}" type="presParOf" srcId="{D6CE284C-0551-4B38-A407-C9E4E9A835A4}" destId="{6592CF5C-8961-47A0-8BDF-8D52195B0789}" srcOrd="17" destOrd="0" presId="urn:microsoft.com/office/officeart/2008/layout/LinedList"/>
    <dgm:cxn modelId="{D1A3B282-8976-4284-97FD-35678EF45914}" type="presParOf" srcId="{6592CF5C-8961-47A0-8BDF-8D52195B0789}" destId="{51B8ED7C-E349-4578-9D85-B568896F4971}" srcOrd="0" destOrd="0" presId="urn:microsoft.com/office/officeart/2008/layout/LinedList"/>
    <dgm:cxn modelId="{43D45CC0-649A-4A7F-9745-5153C9875E29}" type="presParOf" srcId="{6592CF5C-8961-47A0-8BDF-8D52195B0789}" destId="{5FBC4641-A596-4C7B-A041-2CD5D97699E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1E7D59-AAAD-4D11-83BF-29568CBA90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B940B99-32BD-4EAF-BAAF-F514A558D509}">
      <dgm:prSet/>
      <dgm:spPr/>
      <dgm:t>
        <a:bodyPr/>
        <a:lstStyle/>
        <a:p>
          <a:r>
            <a:rPr lang="en-US" dirty="0"/>
            <a:t>Use</a:t>
          </a:r>
          <a:r>
            <a:rPr lang="en-US" baseline="0" dirty="0"/>
            <a:t> cases</a:t>
          </a:r>
          <a:endParaRPr lang="en-US" dirty="0"/>
        </a:p>
      </dgm:t>
    </dgm:pt>
    <dgm:pt modelId="{58946D50-8077-4D98-8187-3DE1C8A43CCD}" type="parTrans" cxnId="{677647CC-CEDD-4C97-BB0A-E21F61CB77C5}">
      <dgm:prSet/>
      <dgm:spPr/>
      <dgm:t>
        <a:bodyPr/>
        <a:lstStyle/>
        <a:p>
          <a:endParaRPr lang="en-US"/>
        </a:p>
      </dgm:t>
    </dgm:pt>
    <dgm:pt modelId="{3875303B-2B3B-438C-9ECD-C3CCFFAC2C15}" type="sibTrans" cxnId="{677647CC-CEDD-4C97-BB0A-E21F61CB77C5}">
      <dgm:prSet/>
      <dgm:spPr/>
      <dgm:t>
        <a:bodyPr/>
        <a:lstStyle/>
        <a:p>
          <a:endParaRPr lang="en-US"/>
        </a:p>
      </dgm:t>
    </dgm:pt>
    <dgm:pt modelId="{D737CB18-D0F8-4F20-937B-9A89CE2DCEC6}">
      <dgm:prSet/>
      <dgm:spPr/>
      <dgm:t>
        <a:bodyPr/>
        <a:lstStyle/>
        <a:p>
          <a:r>
            <a:rPr lang="en-US" dirty="0"/>
            <a:t>1.</a:t>
          </a:r>
          <a:r>
            <a:rPr lang="en-US" baseline="0" dirty="0"/>
            <a:t> Microservices </a:t>
          </a:r>
          <a:endParaRPr lang="en-US" dirty="0"/>
        </a:p>
      </dgm:t>
    </dgm:pt>
    <dgm:pt modelId="{28518D9B-6263-4276-9BC8-B25E3BC57D40}" type="parTrans" cxnId="{B114BF3A-B24F-474E-B767-BCB4AD88F28D}">
      <dgm:prSet/>
      <dgm:spPr/>
      <dgm:t>
        <a:bodyPr/>
        <a:lstStyle/>
        <a:p>
          <a:endParaRPr lang="en-US"/>
        </a:p>
      </dgm:t>
    </dgm:pt>
    <dgm:pt modelId="{D5AA76B6-DA12-4B6A-9181-F74D3E30F18A}" type="sibTrans" cxnId="{B114BF3A-B24F-474E-B767-BCB4AD88F28D}">
      <dgm:prSet/>
      <dgm:spPr/>
      <dgm:t>
        <a:bodyPr/>
        <a:lstStyle/>
        <a:p>
          <a:endParaRPr lang="en-US"/>
        </a:p>
      </dgm:t>
    </dgm:pt>
    <dgm:pt modelId="{997B58FA-7C75-4918-9A87-0ED9F0B9677F}">
      <dgm:prSet/>
      <dgm:spPr/>
      <dgm:t>
        <a:bodyPr/>
        <a:lstStyle/>
        <a:p>
          <a:r>
            <a:rPr lang="en-US" dirty="0"/>
            <a:t>2.</a:t>
          </a:r>
          <a:r>
            <a:rPr lang="en-US" baseline="0" dirty="0"/>
            <a:t>Cloud Transformation </a:t>
          </a:r>
          <a:endParaRPr lang="en-US" dirty="0"/>
        </a:p>
      </dgm:t>
    </dgm:pt>
    <dgm:pt modelId="{D92B28A1-F659-4DAD-A0FA-4BA712AAE7A4}" type="parTrans" cxnId="{83356990-53A6-472B-9174-24BEF07FD1C6}">
      <dgm:prSet/>
      <dgm:spPr/>
      <dgm:t>
        <a:bodyPr/>
        <a:lstStyle/>
        <a:p>
          <a:endParaRPr lang="en-US"/>
        </a:p>
      </dgm:t>
    </dgm:pt>
    <dgm:pt modelId="{57DD7D69-3CD2-4475-B030-598674475A18}" type="sibTrans" cxnId="{83356990-53A6-472B-9174-24BEF07FD1C6}">
      <dgm:prSet/>
      <dgm:spPr/>
      <dgm:t>
        <a:bodyPr/>
        <a:lstStyle/>
        <a:p>
          <a:endParaRPr lang="en-US"/>
        </a:p>
      </dgm:t>
    </dgm:pt>
    <dgm:pt modelId="{7D32CFDA-417F-4283-8681-9C6914E182AC}">
      <dgm:prSet/>
      <dgm:spPr/>
      <dgm:t>
        <a:bodyPr/>
        <a:lstStyle/>
        <a:p>
          <a:r>
            <a:rPr lang="en-US" dirty="0"/>
            <a:t>3. Automated Scaling </a:t>
          </a:r>
        </a:p>
      </dgm:t>
    </dgm:pt>
    <dgm:pt modelId="{3845ECC0-EA49-42D2-88FE-CD9360BF17AC}" type="parTrans" cxnId="{CD33C8C6-A996-4772-9D0A-C0F7C000A957}">
      <dgm:prSet/>
      <dgm:spPr/>
      <dgm:t>
        <a:bodyPr/>
        <a:lstStyle/>
        <a:p>
          <a:endParaRPr lang="en-US"/>
        </a:p>
      </dgm:t>
    </dgm:pt>
    <dgm:pt modelId="{B9C35540-1308-40C5-AB0B-C544F3B0ECE1}" type="sibTrans" cxnId="{CD33C8C6-A996-4772-9D0A-C0F7C000A957}">
      <dgm:prSet/>
      <dgm:spPr/>
      <dgm:t>
        <a:bodyPr/>
        <a:lstStyle/>
        <a:p>
          <a:endParaRPr lang="en-US"/>
        </a:p>
      </dgm:t>
    </dgm:pt>
    <dgm:pt modelId="{AE4F4FAE-DD57-429C-B41A-5EA505EF79D6}">
      <dgm:prSet/>
      <dgm:spPr/>
      <dgm:t>
        <a:bodyPr/>
        <a:lstStyle/>
        <a:p>
          <a:r>
            <a:rPr lang="en-US" dirty="0"/>
            <a:t>4. Continuous Deployment Pipelines </a:t>
          </a:r>
        </a:p>
      </dgm:t>
    </dgm:pt>
    <dgm:pt modelId="{7875BB42-130C-468E-AD96-9C1745F8DA05}" type="parTrans" cxnId="{ABB71369-4330-4BA2-BDA9-5A1CA69C55C7}">
      <dgm:prSet/>
      <dgm:spPr/>
      <dgm:t>
        <a:bodyPr/>
        <a:lstStyle/>
        <a:p>
          <a:endParaRPr lang="en-US"/>
        </a:p>
      </dgm:t>
    </dgm:pt>
    <dgm:pt modelId="{D6CBE29C-422A-4100-B609-6B16FF6E9FD4}" type="sibTrans" cxnId="{ABB71369-4330-4BA2-BDA9-5A1CA69C55C7}">
      <dgm:prSet/>
      <dgm:spPr/>
      <dgm:t>
        <a:bodyPr/>
        <a:lstStyle/>
        <a:p>
          <a:endParaRPr lang="en-US"/>
        </a:p>
      </dgm:t>
    </dgm:pt>
    <dgm:pt modelId="{7AA93D4C-6DDC-4A0A-A94D-2C5CE254CC88}">
      <dgm:prSet/>
      <dgm:spPr/>
      <dgm:t>
        <a:bodyPr/>
        <a:lstStyle/>
        <a:p>
          <a:r>
            <a:rPr lang="en-US" dirty="0"/>
            <a:t>5. Self-Healing Applications </a:t>
          </a:r>
        </a:p>
      </dgm:t>
    </dgm:pt>
    <dgm:pt modelId="{C2477F15-B96C-43D2-8715-84A6D7111C03}" type="parTrans" cxnId="{E4C0DDEA-22B9-4D9A-B4BA-50A10E15C4CB}">
      <dgm:prSet/>
      <dgm:spPr/>
      <dgm:t>
        <a:bodyPr/>
        <a:lstStyle/>
        <a:p>
          <a:endParaRPr lang="en-US"/>
        </a:p>
      </dgm:t>
    </dgm:pt>
    <dgm:pt modelId="{68384AFC-B261-4F81-B69E-795C8C9F9AF5}" type="sibTrans" cxnId="{E4C0DDEA-22B9-4D9A-B4BA-50A10E15C4CB}">
      <dgm:prSet/>
      <dgm:spPr/>
      <dgm:t>
        <a:bodyPr/>
        <a:lstStyle/>
        <a:p>
          <a:endParaRPr lang="en-US"/>
        </a:p>
      </dgm:t>
    </dgm:pt>
    <dgm:pt modelId="{6DF117BA-A6E6-474E-A728-4F5596D2CED4}">
      <dgm:prSet/>
      <dgm:spPr/>
      <dgm:t>
        <a:bodyPr/>
        <a:lstStyle/>
        <a:p>
          <a:r>
            <a:rPr lang="en-US" dirty="0"/>
            <a:t>6. Developer Visibility </a:t>
          </a:r>
        </a:p>
      </dgm:t>
    </dgm:pt>
    <dgm:pt modelId="{862FF7BF-060F-4ED4-99BB-6B34DCB3D1B3}" type="parTrans" cxnId="{AEB27400-5E8E-4A90-B847-E27C51C6A2D7}">
      <dgm:prSet/>
      <dgm:spPr/>
      <dgm:t>
        <a:bodyPr/>
        <a:lstStyle/>
        <a:p>
          <a:endParaRPr lang="en-US"/>
        </a:p>
      </dgm:t>
    </dgm:pt>
    <dgm:pt modelId="{58ABC782-DA7B-40D4-8A07-D2F859A0A2E5}" type="sibTrans" cxnId="{AEB27400-5E8E-4A90-B847-E27C51C6A2D7}">
      <dgm:prSet/>
      <dgm:spPr/>
      <dgm:t>
        <a:bodyPr/>
        <a:lstStyle/>
        <a:p>
          <a:endParaRPr lang="en-US"/>
        </a:p>
      </dgm:t>
    </dgm:pt>
    <dgm:pt modelId="{831A2BD7-2F68-448C-A02D-8F2C4771EF0F}">
      <dgm:prSet/>
      <dgm:spPr/>
      <dgm:t>
        <a:bodyPr/>
        <a:lstStyle/>
        <a:p>
          <a:endParaRPr lang="en-US" dirty="0"/>
        </a:p>
      </dgm:t>
    </dgm:pt>
    <dgm:pt modelId="{B820C9B3-88C3-4E9E-AB26-72CCA69E0FC6}" type="parTrans" cxnId="{A34602C4-1890-43A9-91C0-1FE72865630C}">
      <dgm:prSet/>
      <dgm:spPr/>
      <dgm:t>
        <a:bodyPr/>
        <a:lstStyle/>
        <a:p>
          <a:endParaRPr lang="en-US"/>
        </a:p>
      </dgm:t>
    </dgm:pt>
    <dgm:pt modelId="{F0E29AAD-A92C-44B1-A550-F5CF3642AC1D}" type="sibTrans" cxnId="{A34602C4-1890-43A9-91C0-1FE72865630C}">
      <dgm:prSet/>
      <dgm:spPr/>
      <dgm:t>
        <a:bodyPr/>
        <a:lstStyle/>
        <a:p>
          <a:endParaRPr lang="en-US"/>
        </a:p>
      </dgm:t>
    </dgm:pt>
    <dgm:pt modelId="{4D367891-0F60-4AD1-B01F-563C7CB23AA8}">
      <dgm:prSet/>
      <dgm:spPr/>
      <dgm:t>
        <a:bodyPr/>
        <a:lstStyle/>
        <a:p>
          <a:r>
            <a:rPr lang="en-US" dirty="0"/>
            <a:t>7. Multiple-Region Deployments </a:t>
          </a:r>
        </a:p>
      </dgm:t>
    </dgm:pt>
    <dgm:pt modelId="{61BFA9BD-4FD1-481C-B401-6F70406B3CC7}" type="sibTrans" cxnId="{6E4584E7-D588-4D25-ABBB-0557384AFC40}">
      <dgm:prSet/>
      <dgm:spPr/>
      <dgm:t>
        <a:bodyPr/>
        <a:lstStyle/>
        <a:p>
          <a:endParaRPr lang="en-US"/>
        </a:p>
      </dgm:t>
    </dgm:pt>
    <dgm:pt modelId="{6367C823-A370-44CA-91F6-6AB326D53665}" type="parTrans" cxnId="{6E4584E7-D588-4D25-ABBB-0557384AFC40}">
      <dgm:prSet/>
      <dgm:spPr/>
      <dgm:t>
        <a:bodyPr/>
        <a:lstStyle/>
        <a:p>
          <a:endParaRPr lang="en-US"/>
        </a:p>
      </dgm:t>
    </dgm:pt>
    <dgm:pt modelId="{D6CE284C-0551-4B38-A407-C9E4E9A835A4}" type="pres">
      <dgm:prSet presAssocID="{FA1E7D59-AAAD-4D11-83BF-29568CBA9029}" presName="vert0" presStyleCnt="0">
        <dgm:presLayoutVars>
          <dgm:dir/>
          <dgm:animOne val="branch"/>
          <dgm:animLvl val="lvl"/>
        </dgm:presLayoutVars>
      </dgm:prSet>
      <dgm:spPr/>
    </dgm:pt>
    <dgm:pt modelId="{B29CEB25-E3B8-464A-BAE7-B0A76EF7B8C6}" type="pres">
      <dgm:prSet presAssocID="{FB940B99-32BD-4EAF-BAAF-F514A558D509}" presName="thickLine" presStyleLbl="alignNode1" presStyleIdx="0" presStyleCnt="8"/>
      <dgm:spPr/>
    </dgm:pt>
    <dgm:pt modelId="{CB373B08-D119-4453-A1D0-E9C7CED27600}" type="pres">
      <dgm:prSet presAssocID="{FB940B99-32BD-4EAF-BAAF-F514A558D509}" presName="horz1" presStyleCnt="0"/>
      <dgm:spPr/>
    </dgm:pt>
    <dgm:pt modelId="{2694CD45-4A7F-46CF-B1FC-58251DB2A29D}" type="pres">
      <dgm:prSet presAssocID="{FB940B99-32BD-4EAF-BAAF-F514A558D509}" presName="tx1" presStyleLbl="revTx" presStyleIdx="0" presStyleCnt="9"/>
      <dgm:spPr/>
    </dgm:pt>
    <dgm:pt modelId="{78E33FB6-EF2D-4420-9B24-8F0C346C0902}" type="pres">
      <dgm:prSet presAssocID="{FB940B99-32BD-4EAF-BAAF-F514A558D509}" presName="vert1" presStyleCnt="0"/>
      <dgm:spPr/>
    </dgm:pt>
    <dgm:pt modelId="{FB79F043-FD8F-46A0-B78F-CEDB22B809A3}" type="pres">
      <dgm:prSet presAssocID="{D737CB18-D0F8-4F20-937B-9A89CE2DCEC6}" presName="thickLine" presStyleLbl="alignNode1" presStyleIdx="1" presStyleCnt="8"/>
      <dgm:spPr/>
    </dgm:pt>
    <dgm:pt modelId="{3A40CA83-14E8-4FD6-8619-86AF1349111B}" type="pres">
      <dgm:prSet presAssocID="{D737CB18-D0F8-4F20-937B-9A89CE2DCEC6}" presName="horz1" presStyleCnt="0"/>
      <dgm:spPr/>
    </dgm:pt>
    <dgm:pt modelId="{419DB517-58D5-4948-92EF-A7B164A34290}" type="pres">
      <dgm:prSet presAssocID="{D737CB18-D0F8-4F20-937B-9A89CE2DCEC6}" presName="tx1" presStyleLbl="revTx" presStyleIdx="1" presStyleCnt="9"/>
      <dgm:spPr/>
    </dgm:pt>
    <dgm:pt modelId="{BFDBCF73-4F45-4D37-A987-4C2D51C293AD}" type="pres">
      <dgm:prSet presAssocID="{D737CB18-D0F8-4F20-937B-9A89CE2DCEC6}" presName="vert1" presStyleCnt="0"/>
      <dgm:spPr/>
    </dgm:pt>
    <dgm:pt modelId="{C34AC32E-76B7-4AA8-B18A-6B0407C1F1F3}" type="pres">
      <dgm:prSet presAssocID="{997B58FA-7C75-4918-9A87-0ED9F0B9677F}" presName="thickLine" presStyleLbl="alignNode1" presStyleIdx="2" presStyleCnt="8"/>
      <dgm:spPr/>
    </dgm:pt>
    <dgm:pt modelId="{8679582B-9874-40D6-AA08-762F3D958B4E}" type="pres">
      <dgm:prSet presAssocID="{997B58FA-7C75-4918-9A87-0ED9F0B9677F}" presName="horz1" presStyleCnt="0"/>
      <dgm:spPr/>
    </dgm:pt>
    <dgm:pt modelId="{EE8885DF-822F-471B-9ACA-85247216FFD4}" type="pres">
      <dgm:prSet presAssocID="{997B58FA-7C75-4918-9A87-0ED9F0B9677F}" presName="tx1" presStyleLbl="revTx" presStyleIdx="2" presStyleCnt="9" custScaleX="141831"/>
      <dgm:spPr/>
    </dgm:pt>
    <dgm:pt modelId="{2585D767-2491-41FD-9848-41781CCE1C60}" type="pres">
      <dgm:prSet presAssocID="{997B58FA-7C75-4918-9A87-0ED9F0B9677F}" presName="vert1" presStyleCnt="0"/>
      <dgm:spPr/>
    </dgm:pt>
    <dgm:pt modelId="{C2CB1573-4315-4760-9E46-B06060A23895}" type="pres">
      <dgm:prSet presAssocID="{7D32CFDA-417F-4283-8681-9C6914E182AC}" presName="thickLine" presStyleLbl="alignNode1" presStyleIdx="3" presStyleCnt="8"/>
      <dgm:spPr/>
    </dgm:pt>
    <dgm:pt modelId="{45230A6C-9044-428E-8279-73D61D4D874C}" type="pres">
      <dgm:prSet presAssocID="{7D32CFDA-417F-4283-8681-9C6914E182AC}" presName="horz1" presStyleCnt="0"/>
      <dgm:spPr/>
    </dgm:pt>
    <dgm:pt modelId="{BAF436E7-C799-42BC-A046-FF239707B1B9}" type="pres">
      <dgm:prSet presAssocID="{7D32CFDA-417F-4283-8681-9C6914E182AC}" presName="tx1" presStyleLbl="revTx" presStyleIdx="3" presStyleCnt="9"/>
      <dgm:spPr/>
    </dgm:pt>
    <dgm:pt modelId="{172E6CF7-C292-449B-95DA-EB8EBC00315F}" type="pres">
      <dgm:prSet presAssocID="{7D32CFDA-417F-4283-8681-9C6914E182AC}" presName="vert1" presStyleCnt="0"/>
      <dgm:spPr/>
    </dgm:pt>
    <dgm:pt modelId="{858E6C90-F633-45B5-84D8-7FAFDB9CBD34}" type="pres">
      <dgm:prSet presAssocID="{AE4F4FAE-DD57-429C-B41A-5EA505EF79D6}" presName="thickLine" presStyleLbl="alignNode1" presStyleIdx="4" presStyleCnt="8"/>
      <dgm:spPr/>
    </dgm:pt>
    <dgm:pt modelId="{75497B03-76DC-4E32-847D-7FA0719C17B5}" type="pres">
      <dgm:prSet presAssocID="{AE4F4FAE-DD57-429C-B41A-5EA505EF79D6}" presName="horz1" presStyleCnt="0"/>
      <dgm:spPr/>
    </dgm:pt>
    <dgm:pt modelId="{2FCCFA87-32B3-47CA-A627-9C7F605883C8}" type="pres">
      <dgm:prSet presAssocID="{AE4F4FAE-DD57-429C-B41A-5EA505EF79D6}" presName="tx1" presStyleLbl="revTx" presStyleIdx="4" presStyleCnt="9" custScaleX="156204"/>
      <dgm:spPr/>
    </dgm:pt>
    <dgm:pt modelId="{1AF10D2C-D403-4CE8-97CB-16141C05DEEE}" type="pres">
      <dgm:prSet presAssocID="{AE4F4FAE-DD57-429C-B41A-5EA505EF79D6}" presName="vert1" presStyleCnt="0"/>
      <dgm:spPr/>
    </dgm:pt>
    <dgm:pt modelId="{5ECBFFFE-73E9-42F4-AD0C-28EE1E66416D}" type="pres">
      <dgm:prSet presAssocID="{7AA93D4C-6DDC-4A0A-A94D-2C5CE254CC88}" presName="thickLine" presStyleLbl="alignNode1" presStyleIdx="5" presStyleCnt="8"/>
      <dgm:spPr/>
    </dgm:pt>
    <dgm:pt modelId="{D17A7A26-F1BB-49F0-8592-E4DBEE9F1175}" type="pres">
      <dgm:prSet presAssocID="{7AA93D4C-6DDC-4A0A-A94D-2C5CE254CC88}" presName="horz1" presStyleCnt="0"/>
      <dgm:spPr/>
    </dgm:pt>
    <dgm:pt modelId="{3787D19F-B36B-4263-B1A6-987FFA570610}" type="pres">
      <dgm:prSet presAssocID="{7AA93D4C-6DDC-4A0A-A94D-2C5CE254CC88}" presName="tx1" presStyleLbl="revTx" presStyleIdx="5" presStyleCnt="9" custScaleX="176684"/>
      <dgm:spPr/>
    </dgm:pt>
    <dgm:pt modelId="{8FA948CF-6596-40D4-99B0-E14419F8BF77}" type="pres">
      <dgm:prSet presAssocID="{7AA93D4C-6DDC-4A0A-A94D-2C5CE254CC88}" presName="vert1" presStyleCnt="0"/>
      <dgm:spPr/>
    </dgm:pt>
    <dgm:pt modelId="{70566A09-E44C-47E9-9F18-E9AA39635F08}" type="pres">
      <dgm:prSet presAssocID="{6DF117BA-A6E6-474E-A728-4F5596D2CED4}" presName="thickLine" presStyleLbl="alignNode1" presStyleIdx="6" presStyleCnt="8"/>
      <dgm:spPr/>
    </dgm:pt>
    <dgm:pt modelId="{D55ECD94-9203-4C20-BF42-1067E6086881}" type="pres">
      <dgm:prSet presAssocID="{6DF117BA-A6E6-474E-A728-4F5596D2CED4}" presName="horz1" presStyleCnt="0"/>
      <dgm:spPr/>
    </dgm:pt>
    <dgm:pt modelId="{20694013-03C1-40FF-AAD9-03CF47502CD1}" type="pres">
      <dgm:prSet presAssocID="{6DF117BA-A6E6-474E-A728-4F5596D2CED4}" presName="tx1" presStyleLbl="revTx" presStyleIdx="6" presStyleCnt="9"/>
      <dgm:spPr/>
    </dgm:pt>
    <dgm:pt modelId="{3AD8BCE5-A287-4511-9658-9F6139FAB7DD}" type="pres">
      <dgm:prSet presAssocID="{6DF117BA-A6E6-474E-A728-4F5596D2CED4}" presName="vert1" presStyleCnt="0"/>
      <dgm:spPr/>
    </dgm:pt>
    <dgm:pt modelId="{08026E52-13F7-4655-B0B5-1CA1D8CEC1F5}" type="pres">
      <dgm:prSet presAssocID="{4D367891-0F60-4AD1-B01F-563C7CB23AA8}" presName="thickLine" presStyleLbl="alignNode1" presStyleIdx="7" presStyleCnt="8"/>
      <dgm:spPr/>
    </dgm:pt>
    <dgm:pt modelId="{5678440E-624C-4351-A9E6-3218DCFBF416}" type="pres">
      <dgm:prSet presAssocID="{4D367891-0F60-4AD1-B01F-563C7CB23AA8}" presName="horz1" presStyleCnt="0"/>
      <dgm:spPr/>
    </dgm:pt>
    <dgm:pt modelId="{B387CBB0-86B1-495B-B831-D0CCDF96CDE3}" type="pres">
      <dgm:prSet presAssocID="{4D367891-0F60-4AD1-B01F-563C7CB23AA8}" presName="tx1" presStyleLbl="revTx" presStyleIdx="7" presStyleCnt="9" custScaleX="192769"/>
      <dgm:spPr/>
    </dgm:pt>
    <dgm:pt modelId="{5AB610A7-204C-4818-9B3A-FEF192C20B6D}" type="pres">
      <dgm:prSet presAssocID="{4D367891-0F60-4AD1-B01F-563C7CB23AA8}" presName="vert1" presStyleCnt="0"/>
      <dgm:spPr/>
    </dgm:pt>
    <dgm:pt modelId="{1B13A3AC-9D3E-4133-92DE-BCB316332EFF}" type="pres">
      <dgm:prSet presAssocID="{831A2BD7-2F68-448C-A02D-8F2C4771EF0F}" presName="vertSpace2a" presStyleCnt="0"/>
      <dgm:spPr/>
    </dgm:pt>
    <dgm:pt modelId="{0B2AD889-B636-4FE9-8C68-93E63E414C24}" type="pres">
      <dgm:prSet presAssocID="{831A2BD7-2F68-448C-A02D-8F2C4771EF0F}" presName="horz2" presStyleCnt="0"/>
      <dgm:spPr/>
    </dgm:pt>
    <dgm:pt modelId="{7466C72F-D839-4037-A73E-4D21D07F5FC3}" type="pres">
      <dgm:prSet presAssocID="{831A2BD7-2F68-448C-A02D-8F2C4771EF0F}" presName="horzSpace2" presStyleCnt="0"/>
      <dgm:spPr/>
    </dgm:pt>
    <dgm:pt modelId="{6133C495-77A5-4E60-8257-88501A9B9D6B}" type="pres">
      <dgm:prSet presAssocID="{831A2BD7-2F68-448C-A02D-8F2C4771EF0F}" presName="tx2" presStyleLbl="revTx" presStyleIdx="8" presStyleCnt="9"/>
      <dgm:spPr/>
    </dgm:pt>
    <dgm:pt modelId="{D05D3913-DB49-464F-93EA-C53122826B65}" type="pres">
      <dgm:prSet presAssocID="{831A2BD7-2F68-448C-A02D-8F2C4771EF0F}" presName="vert2" presStyleCnt="0"/>
      <dgm:spPr/>
    </dgm:pt>
    <dgm:pt modelId="{06355FF7-FC11-4327-AD8E-BE6D56981A56}" type="pres">
      <dgm:prSet presAssocID="{831A2BD7-2F68-448C-A02D-8F2C4771EF0F}" presName="thinLine2b" presStyleLbl="callout" presStyleIdx="0" presStyleCnt="1"/>
      <dgm:spPr/>
    </dgm:pt>
    <dgm:pt modelId="{DAC2D838-2883-4E2F-B154-30ADBCD10A26}" type="pres">
      <dgm:prSet presAssocID="{831A2BD7-2F68-448C-A02D-8F2C4771EF0F}" presName="vertSpace2b" presStyleCnt="0"/>
      <dgm:spPr/>
    </dgm:pt>
  </dgm:ptLst>
  <dgm:cxnLst>
    <dgm:cxn modelId="{AEB27400-5E8E-4A90-B847-E27C51C6A2D7}" srcId="{FA1E7D59-AAAD-4D11-83BF-29568CBA9029}" destId="{6DF117BA-A6E6-474E-A728-4F5596D2CED4}" srcOrd="6" destOrd="0" parTransId="{862FF7BF-060F-4ED4-99BB-6B34DCB3D1B3}" sibTransId="{58ABC782-DA7B-40D4-8A07-D2F859A0A2E5}"/>
    <dgm:cxn modelId="{B114BF3A-B24F-474E-B767-BCB4AD88F28D}" srcId="{FA1E7D59-AAAD-4D11-83BF-29568CBA9029}" destId="{D737CB18-D0F8-4F20-937B-9A89CE2DCEC6}" srcOrd="1" destOrd="0" parTransId="{28518D9B-6263-4276-9BC8-B25E3BC57D40}" sibTransId="{D5AA76B6-DA12-4B6A-9181-F74D3E30F18A}"/>
    <dgm:cxn modelId="{ABB71369-4330-4BA2-BDA9-5A1CA69C55C7}" srcId="{FA1E7D59-AAAD-4D11-83BF-29568CBA9029}" destId="{AE4F4FAE-DD57-429C-B41A-5EA505EF79D6}" srcOrd="4" destOrd="0" parTransId="{7875BB42-130C-468E-AD96-9C1745F8DA05}" sibTransId="{D6CBE29C-422A-4100-B609-6B16FF6E9FD4}"/>
    <dgm:cxn modelId="{BE48D679-25C3-458C-BAED-8BDE2D366D6B}" type="presOf" srcId="{D737CB18-D0F8-4F20-937B-9A89CE2DCEC6}" destId="{419DB517-58D5-4948-92EF-A7B164A34290}" srcOrd="0" destOrd="0" presId="urn:microsoft.com/office/officeart/2008/layout/LinedList"/>
    <dgm:cxn modelId="{A1D06689-08B3-479E-9803-08288479680D}" type="presOf" srcId="{7AA93D4C-6DDC-4A0A-A94D-2C5CE254CC88}" destId="{3787D19F-B36B-4263-B1A6-987FFA570610}" srcOrd="0" destOrd="0" presId="urn:microsoft.com/office/officeart/2008/layout/LinedList"/>
    <dgm:cxn modelId="{83356990-53A6-472B-9174-24BEF07FD1C6}" srcId="{FA1E7D59-AAAD-4D11-83BF-29568CBA9029}" destId="{997B58FA-7C75-4918-9A87-0ED9F0B9677F}" srcOrd="2" destOrd="0" parTransId="{D92B28A1-F659-4DAD-A0FA-4BA712AAE7A4}" sibTransId="{57DD7D69-3CD2-4475-B030-598674475A18}"/>
    <dgm:cxn modelId="{19C1D595-A7D8-4D4F-AD2E-6BF82DB09B59}" type="presOf" srcId="{FB940B99-32BD-4EAF-BAAF-F514A558D509}" destId="{2694CD45-4A7F-46CF-B1FC-58251DB2A29D}" srcOrd="0" destOrd="0" presId="urn:microsoft.com/office/officeart/2008/layout/LinedList"/>
    <dgm:cxn modelId="{48A507AC-FDB3-4F39-82F2-35CC982102E3}" type="presOf" srcId="{7D32CFDA-417F-4283-8681-9C6914E182AC}" destId="{BAF436E7-C799-42BC-A046-FF239707B1B9}" srcOrd="0" destOrd="0" presId="urn:microsoft.com/office/officeart/2008/layout/LinedList"/>
    <dgm:cxn modelId="{302795B7-EBD4-4E20-A144-A93E44F89A60}" type="presOf" srcId="{FA1E7D59-AAAD-4D11-83BF-29568CBA9029}" destId="{D6CE284C-0551-4B38-A407-C9E4E9A835A4}" srcOrd="0" destOrd="0" presId="urn:microsoft.com/office/officeart/2008/layout/LinedList"/>
    <dgm:cxn modelId="{A34602C4-1890-43A9-91C0-1FE72865630C}" srcId="{4D367891-0F60-4AD1-B01F-563C7CB23AA8}" destId="{831A2BD7-2F68-448C-A02D-8F2C4771EF0F}" srcOrd="0" destOrd="0" parTransId="{B820C9B3-88C3-4E9E-AB26-72CCA69E0FC6}" sibTransId="{F0E29AAD-A92C-44B1-A550-F5CF3642AC1D}"/>
    <dgm:cxn modelId="{CD33C8C6-A996-4772-9D0A-C0F7C000A957}" srcId="{FA1E7D59-AAAD-4D11-83BF-29568CBA9029}" destId="{7D32CFDA-417F-4283-8681-9C6914E182AC}" srcOrd="3" destOrd="0" parTransId="{3845ECC0-EA49-42D2-88FE-CD9360BF17AC}" sibTransId="{B9C35540-1308-40C5-AB0B-C544F3B0ECE1}"/>
    <dgm:cxn modelId="{3A9B83C7-B5A2-4362-A242-D34B5C90D8E3}" type="presOf" srcId="{4D367891-0F60-4AD1-B01F-563C7CB23AA8}" destId="{B387CBB0-86B1-495B-B831-D0CCDF96CDE3}" srcOrd="0" destOrd="0" presId="urn:microsoft.com/office/officeart/2008/layout/LinedList"/>
    <dgm:cxn modelId="{677647CC-CEDD-4C97-BB0A-E21F61CB77C5}" srcId="{FA1E7D59-AAAD-4D11-83BF-29568CBA9029}" destId="{FB940B99-32BD-4EAF-BAAF-F514A558D509}" srcOrd="0" destOrd="0" parTransId="{58946D50-8077-4D98-8187-3DE1C8A43CCD}" sibTransId="{3875303B-2B3B-438C-9ECD-C3CCFFAC2C15}"/>
    <dgm:cxn modelId="{6150D1D1-86FD-46D8-941E-3A8272BF963C}" type="presOf" srcId="{997B58FA-7C75-4918-9A87-0ED9F0B9677F}" destId="{EE8885DF-822F-471B-9ACA-85247216FFD4}" srcOrd="0" destOrd="0" presId="urn:microsoft.com/office/officeart/2008/layout/LinedList"/>
    <dgm:cxn modelId="{1E5A51DD-A1F2-43B3-B77A-2EDFDDFDC85C}" type="presOf" srcId="{831A2BD7-2F68-448C-A02D-8F2C4771EF0F}" destId="{6133C495-77A5-4E60-8257-88501A9B9D6B}" srcOrd="0" destOrd="0" presId="urn:microsoft.com/office/officeart/2008/layout/LinedList"/>
    <dgm:cxn modelId="{0D492EE5-3764-472B-8CE8-CA658D28A855}" type="presOf" srcId="{AE4F4FAE-DD57-429C-B41A-5EA505EF79D6}" destId="{2FCCFA87-32B3-47CA-A627-9C7F605883C8}" srcOrd="0" destOrd="0" presId="urn:microsoft.com/office/officeart/2008/layout/LinedList"/>
    <dgm:cxn modelId="{6E4584E7-D588-4D25-ABBB-0557384AFC40}" srcId="{FA1E7D59-AAAD-4D11-83BF-29568CBA9029}" destId="{4D367891-0F60-4AD1-B01F-563C7CB23AA8}" srcOrd="7" destOrd="0" parTransId="{6367C823-A370-44CA-91F6-6AB326D53665}" sibTransId="{61BFA9BD-4FD1-481C-B401-6F70406B3CC7}"/>
    <dgm:cxn modelId="{E4C0DDEA-22B9-4D9A-B4BA-50A10E15C4CB}" srcId="{FA1E7D59-AAAD-4D11-83BF-29568CBA9029}" destId="{7AA93D4C-6DDC-4A0A-A94D-2C5CE254CC88}" srcOrd="5" destOrd="0" parTransId="{C2477F15-B96C-43D2-8715-84A6D7111C03}" sibTransId="{68384AFC-B261-4F81-B69E-795C8C9F9AF5}"/>
    <dgm:cxn modelId="{C43605EE-D9FE-4B33-B4B5-65CACF9FAF69}" type="presOf" srcId="{6DF117BA-A6E6-474E-A728-4F5596D2CED4}" destId="{20694013-03C1-40FF-AAD9-03CF47502CD1}" srcOrd="0" destOrd="0" presId="urn:microsoft.com/office/officeart/2008/layout/LinedList"/>
    <dgm:cxn modelId="{9D1AA510-3836-46B1-ADC2-BD489F999BCE}" type="presParOf" srcId="{D6CE284C-0551-4B38-A407-C9E4E9A835A4}" destId="{B29CEB25-E3B8-464A-BAE7-B0A76EF7B8C6}" srcOrd="0" destOrd="0" presId="urn:microsoft.com/office/officeart/2008/layout/LinedList"/>
    <dgm:cxn modelId="{314A804C-B250-4FB3-98A6-0D885CE11742}" type="presParOf" srcId="{D6CE284C-0551-4B38-A407-C9E4E9A835A4}" destId="{CB373B08-D119-4453-A1D0-E9C7CED27600}" srcOrd="1" destOrd="0" presId="urn:microsoft.com/office/officeart/2008/layout/LinedList"/>
    <dgm:cxn modelId="{F68095EB-0894-4352-938D-7B6DCCC6BC88}" type="presParOf" srcId="{CB373B08-D119-4453-A1D0-E9C7CED27600}" destId="{2694CD45-4A7F-46CF-B1FC-58251DB2A29D}" srcOrd="0" destOrd="0" presId="urn:microsoft.com/office/officeart/2008/layout/LinedList"/>
    <dgm:cxn modelId="{EBDD78FC-51A4-4A21-8BFE-4BCAF4F713BB}" type="presParOf" srcId="{CB373B08-D119-4453-A1D0-E9C7CED27600}" destId="{78E33FB6-EF2D-4420-9B24-8F0C346C0902}" srcOrd="1" destOrd="0" presId="urn:microsoft.com/office/officeart/2008/layout/LinedList"/>
    <dgm:cxn modelId="{357EA354-1E3B-4E42-A15F-56FA9B8FBA55}" type="presParOf" srcId="{D6CE284C-0551-4B38-A407-C9E4E9A835A4}" destId="{FB79F043-FD8F-46A0-B78F-CEDB22B809A3}" srcOrd="2" destOrd="0" presId="urn:microsoft.com/office/officeart/2008/layout/LinedList"/>
    <dgm:cxn modelId="{16FB4C5E-0939-4638-A06F-AC4E64BF6956}" type="presParOf" srcId="{D6CE284C-0551-4B38-A407-C9E4E9A835A4}" destId="{3A40CA83-14E8-4FD6-8619-86AF1349111B}" srcOrd="3" destOrd="0" presId="urn:microsoft.com/office/officeart/2008/layout/LinedList"/>
    <dgm:cxn modelId="{24FC4496-A615-40B0-9683-BC0B7AF6715D}" type="presParOf" srcId="{3A40CA83-14E8-4FD6-8619-86AF1349111B}" destId="{419DB517-58D5-4948-92EF-A7B164A34290}" srcOrd="0" destOrd="0" presId="urn:microsoft.com/office/officeart/2008/layout/LinedList"/>
    <dgm:cxn modelId="{0E9135B3-1639-4A1E-8343-596DBD3AF2FE}" type="presParOf" srcId="{3A40CA83-14E8-4FD6-8619-86AF1349111B}" destId="{BFDBCF73-4F45-4D37-A987-4C2D51C293AD}" srcOrd="1" destOrd="0" presId="urn:microsoft.com/office/officeart/2008/layout/LinedList"/>
    <dgm:cxn modelId="{3D424147-3A8B-4267-A6B6-85284163AAE0}" type="presParOf" srcId="{D6CE284C-0551-4B38-A407-C9E4E9A835A4}" destId="{C34AC32E-76B7-4AA8-B18A-6B0407C1F1F3}" srcOrd="4" destOrd="0" presId="urn:microsoft.com/office/officeart/2008/layout/LinedList"/>
    <dgm:cxn modelId="{F2AA7D4D-40E6-47B9-B342-8F208070091E}" type="presParOf" srcId="{D6CE284C-0551-4B38-A407-C9E4E9A835A4}" destId="{8679582B-9874-40D6-AA08-762F3D958B4E}" srcOrd="5" destOrd="0" presId="urn:microsoft.com/office/officeart/2008/layout/LinedList"/>
    <dgm:cxn modelId="{74CD9F51-DB9B-4589-9844-6CD52CAE79C8}" type="presParOf" srcId="{8679582B-9874-40D6-AA08-762F3D958B4E}" destId="{EE8885DF-822F-471B-9ACA-85247216FFD4}" srcOrd="0" destOrd="0" presId="urn:microsoft.com/office/officeart/2008/layout/LinedList"/>
    <dgm:cxn modelId="{8FBD322B-A13F-43E6-96F7-9088C5AC68B1}" type="presParOf" srcId="{8679582B-9874-40D6-AA08-762F3D958B4E}" destId="{2585D767-2491-41FD-9848-41781CCE1C60}" srcOrd="1" destOrd="0" presId="urn:microsoft.com/office/officeart/2008/layout/LinedList"/>
    <dgm:cxn modelId="{CC1DB79C-4CA2-4562-B965-13E688EFCFEF}" type="presParOf" srcId="{D6CE284C-0551-4B38-A407-C9E4E9A835A4}" destId="{C2CB1573-4315-4760-9E46-B06060A23895}" srcOrd="6" destOrd="0" presId="urn:microsoft.com/office/officeart/2008/layout/LinedList"/>
    <dgm:cxn modelId="{EF278AC4-232A-4BA9-9737-BDC40323275F}" type="presParOf" srcId="{D6CE284C-0551-4B38-A407-C9E4E9A835A4}" destId="{45230A6C-9044-428E-8279-73D61D4D874C}" srcOrd="7" destOrd="0" presId="urn:microsoft.com/office/officeart/2008/layout/LinedList"/>
    <dgm:cxn modelId="{0813820C-D58C-4DA7-9B53-CCE7DC1968B8}" type="presParOf" srcId="{45230A6C-9044-428E-8279-73D61D4D874C}" destId="{BAF436E7-C799-42BC-A046-FF239707B1B9}" srcOrd="0" destOrd="0" presId="urn:microsoft.com/office/officeart/2008/layout/LinedList"/>
    <dgm:cxn modelId="{D71B8BDD-C3DD-471E-A96B-61E658125F12}" type="presParOf" srcId="{45230A6C-9044-428E-8279-73D61D4D874C}" destId="{172E6CF7-C292-449B-95DA-EB8EBC00315F}" srcOrd="1" destOrd="0" presId="urn:microsoft.com/office/officeart/2008/layout/LinedList"/>
    <dgm:cxn modelId="{24C82FD5-5B10-4403-A9FC-3E26D7DF2B7E}" type="presParOf" srcId="{D6CE284C-0551-4B38-A407-C9E4E9A835A4}" destId="{858E6C90-F633-45B5-84D8-7FAFDB9CBD34}" srcOrd="8" destOrd="0" presId="urn:microsoft.com/office/officeart/2008/layout/LinedList"/>
    <dgm:cxn modelId="{53908CFA-FEE0-487F-B0A2-651D3E5589E2}" type="presParOf" srcId="{D6CE284C-0551-4B38-A407-C9E4E9A835A4}" destId="{75497B03-76DC-4E32-847D-7FA0719C17B5}" srcOrd="9" destOrd="0" presId="urn:microsoft.com/office/officeart/2008/layout/LinedList"/>
    <dgm:cxn modelId="{2F703AF3-DF8C-4A7D-9139-52C3273A1C8A}" type="presParOf" srcId="{75497B03-76DC-4E32-847D-7FA0719C17B5}" destId="{2FCCFA87-32B3-47CA-A627-9C7F605883C8}" srcOrd="0" destOrd="0" presId="urn:microsoft.com/office/officeart/2008/layout/LinedList"/>
    <dgm:cxn modelId="{6C789E1B-973A-4F68-9E89-EEAD883A8DAB}" type="presParOf" srcId="{75497B03-76DC-4E32-847D-7FA0719C17B5}" destId="{1AF10D2C-D403-4CE8-97CB-16141C05DEEE}" srcOrd="1" destOrd="0" presId="urn:microsoft.com/office/officeart/2008/layout/LinedList"/>
    <dgm:cxn modelId="{B835D46C-1648-49EB-9279-F48F4B0775FF}" type="presParOf" srcId="{D6CE284C-0551-4B38-A407-C9E4E9A835A4}" destId="{5ECBFFFE-73E9-42F4-AD0C-28EE1E66416D}" srcOrd="10" destOrd="0" presId="urn:microsoft.com/office/officeart/2008/layout/LinedList"/>
    <dgm:cxn modelId="{5E970EAC-F00C-4DCD-8446-947A26A4B6A3}" type="presParOf" srcId="{D6CE284C-0551-4B38-A407-C9E4E9A835A4}" destId="{D17A7A26-F1BB-49F0-8592-E4DBEE9F1175}" srcOrd="11" destOrd="0" presId="urn:microsoft.com/office/officeart/2008/layout/LinedList"/>
    <dgm:cxn modelId="{4FC48026-42B4-4DDD-B8D6-9B549AF9793F}" type="presParOf" srcId="{D17A7A26-F1BB-49F0-8592-E4DBEE9F1175}" destId="{3787D19F-B36B-4263-B1A6-987FFA570610}" srcOrd="0" destOrd="0" presId="urn:microsoft.com/office/officeart/2008/layout/LinedList"/>
    <dgm:cxn modelId="{6384E611-F9C3-4932-9BDA-3B307E46F707}" type="presParOf" srcId="{D17A7A26-F1BB-49F0-8592-E4DBEE9F1175}" destId="{8FA948CF-6596-40D4-99B0-E14419F8BF77}" srcOrd="1" destOrd="0" presId="urn:microsoft.com/office/officeart/2008/layout/LinedList"/>
    <dgm:cxn modelId="{4816A86A-1F69-486C-BAFB-7F03352E61CF}" type="presParOf" srcId="{D6CE284C-0551-4B38-A407-C9E4E9A835A4}" destId="{70566A09-E44C-47E9-9F18-E9AA39635F08}" srcOrd="12" destOrd="0" presId="urn:microsoft.com/office/officeart/2008/layout/LinedList"/>
    <dgm:cxn modelId="{ECB84B8D-790F-439D-B7B6-BB6EB772FF2B}" type="presParOf" srcId="{D6CE284C-0551-4B38-A407-C9E4E9A835A4}" destId="{D55ECD94-9203-4C20-BF42-1067E6086881}" srcOrd="13" destOrd="0" presId="urn:microsoft.com/office/officeart/2008/layout/LinedList"/>
    <dgm:cxn modelId="{94ACB07D-F576-4DAC-A1A6-599C9580A837}" type="presParOf" srcId="{D55ECD94-9203-4C20-BF42-1067E6086881}" destId="{20694013-03C1-40FF-AAD9-03CF47502CD1}" srcOrd="0" destOrd="0" presId="urn:microsoft.com/office/officeart/2008/layout/LinedList"/>
    <dgm:cxn modelId="{2C0CF7F9-5C3B-45AA-9D5C-7AA6892C7CAB}" type="presParOf" srcId="{D55ECD94-9203-4C20-BF42-1067E6086881}" destId="{3AD8BCE5-A287-4511-9658-9F6139FAB7DD}" srcOrd="1" destOrd="0" presId="urn:microsoft.com/office/officeart/2008/layout/LinedList"/>
    <dgm:cxn modelId="{DE0C9043-0FBD-45BB-9DA6-4846EAAF6907}" type="presParOf" srcId="{D6CE284C-0551-4B38-A407-C9E4E9A835A4}" destId="{08026E52-13F7-4655-B0B5-1CA1D8CEC1F5}" srcOrd="14" destOrd="0" presId="urn:microsoft.com/office/officeart/2008/layout/LinedList"/>
    <dgm:cxn modelId="{808613E9-D7DF-4559-9664-B80D841022E3}" type="presParOf" srcId="{D6CE284C-0551-4B38-A407-C9E4E9A835A4}" destId="{5678440E-624C-4351-A9E6-3218DCFBF416}" srcOrd="15" destOrd="0" presId="urn:microsoft.com/office/officeart/2008/layout/LinedList"/>
    <dgm:cxn modelId="{6A626F42-7BE7-47C0-9481-07806EBE9D26}" type="presParOf" srcId="{5678440E-624C-4351-A9E6-3218DCFBF416}" destId="{B387CBB0-86B1-495B-B831-D0CCDF96CDE3}" srcOrd="0" destOrd="0" presId="urn:microsoft.com/office/officeart/2008/layout/LinedList"/>
    <dgm:cxn modelId="{49126EE4-6139-4439-80E4-0545BF949BE2}" type="presParOf" srcId="{5678440E-624C-4351-A9E6-3218DCFBF416}" destId="{5AB610A7-204C-4818-9B3A-FEF192C20B6D}" srcOrd="1" destOrd="0" presId="urn:microsoft.com/office/officeart/2008/layout/LinedList"/>
    <dgm:cxn modelId="{EEF37693-C156-4E24-B8CD-29B23D2F7A1B}" type="presParOf" srcId="{5AB610A7-204C-4818-9B3A-FEF192C20B6D}" destId="{1B13A3AC-9D3E-4133-92DE-BCB316332EFF}" srcOrd="0" destOrd="0" presId="urn:microsoft.com/office/officeart/2008/layout/LinedList"/>
    <dgm:cxn modelId="{C8D761BE-3C22-4E65-AE0B-167531A525A3}" type="presParOf" srcId="{5AB610A7-204C-4818-9B3A-FEF192C20B6D}" destId="{0B2AD889-B636-4FE9-8C68-93E63E414C24}" srcOrd="1" destOrd="0" presId="urn:microsoft.com/office/officeart/2008/layout/LinedList"/>
    <dgm:cxn modelId="{1CF68EB4-0776-4046-83C9-4948E26CAF0E}" type="presParOf" srcId="{0B2AD889-B636-4FE9-8C68-93E63E414C24}" destId="{7466C72F-D839-4037-A73E-4D21D07F5FC3}" srcOrd="0" destOrd="0" presId="urn:microsoft.com/office/officeart/2008/layout/LinedList"/>
    <dgm:cxn modelId="{2D246AA9-0B1C-4AC5-A07F-6CA836AE02A3}" type="presParOf" srcId="{0B2AD889-B636-4FE9-8C68-93E63E414C24}" destId="{6133C495-77A5-4E60-8257-88501A9B9D6B}" srcOrd="1" destOrd="0" presId="urn:microsoft.com/office/officeart/2008/layout/LinedList"/>
    <dgm:cxn modelId="{F0339F9A-D861-4582-BB03-20DDF54EB2DB}" type="presParOf" srcId="{0B2AD889-B636-4FE9-8C68-93E63E414C24}" destId="{D05D3913-DB49-464F-93EA-C53122826B65}" srcOrd="2" destOrd="0" presId="urn:microsoft.com/office/officeart/2008/layout/LinedList"/>
    <dgm:cxn modelId="{47E630F8-F4B7-4F37-9103-BE4BD63F2AF3}" type="presParOf" srcId="{5AB610A7-204C-4818-9B3A-FEF192C20B6D}" destId="{06355FF7-FC11-4327-AD8E-BE6D56981A56}" srcOrd="2" destOrd="0" presId="urn:microsoft.com/office/officeart/2008/layout/LinedList"/>
    <dgm:cxn modelId="{CF73FF2D-87DB-4D7A-8C20-865B72CEF9A5}" type="presParOf" srcId="{5AB610A7-204C-4818-9B3A-FEF192C20B6D}" destId="{DAC2D838-2883-4E2F-B154-30ADBCD10A26}"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875466-33B8-4617-ACC5-4D8B227B46C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C8C5E1E-EBF0-47BB-996B-9258C4B8A589}">
      <dgm:prSet/>
      <dgm:spPr/>
      <dgm:t>
        <a:bodyPr/>
        <a:lstStyle/>
        <a:p>
          <a:r>
            <a:rPr lang="en-US" dirty="0"/>
            <a:t>Advanced Topics 	</a:t>
          </a:r>
        </a:p>
      </dgm:t>
    </dgm:pt>
    <dgm:pt modelId="{3CAA483E-AF89-4FB3-A25F-09541C24CA5A}" type="parTrans" cxnId="{B9F950BD-371F-42DB-B6E0-15C377F5518D}">
      <dgm:prSet/>
      <dgm:spPr/>
      <dgm:t>
        <a:bodyPr/>
        <a:lstStyle/>
        <a:p>
          <a:endParaRPr lang="en-US"/>
        </a:p>
      </dgm:t>
    </dgm:pt>
    <dgm:pt modelId="{4E7EAA7F-D3B8-403C-94A6-75A1A10259D1}" type="sibTrans" cxnId="{B9F950BD-371F-42DB-B6E0-15C377F5518D}">
      <dgm:prSet/>
      <dgm:spPr/>
      <dgm:t>
        <a:bodyPr/>
        <a:lstStyle/>
        <a:p>
          <a:endParaRPr lang="en-US"/>
        </a:p>
      </dgm:t>
    </dgm:pt>
    <dgm:pt modelId="{FC463880-0FE1-4921-9D32-7C8807313F32}">
      <dgm:prSet/>
      <dgm:spPr/>
      <dgm:t>
        <a:bodyPr/>
        <a:lstStyle/>
        <a:p>
          <a:r>
            <a:rPr lang="en-US" dirty="0"/>
            <a:t>1. Docker and Kubernetes </a:t>
          </a:r>
        </a:p>
      </dgm:t>
    </dgm:pt>
    <dgm:pt modelId="{3C301AD0-7950-4973-A774-F6D4B66DC838}" type="parTrans" cxnId="{314B1B6E-0B5E-49F1-AA61-3E7CF664D4A5}">
      <dgm:prSet/>
      <dgm:spPr/>
      <dgm:t>
        <a:bodyPr/>
        <a:lstStyle/>
        <a:p>
          <a:endParaRPr lang="en-US"/>
        </a:p>
      </dgm:t>
    </dgm:pt>
    <dgm:pt modelId="{C7299D07-ADFF-417C-995A-87E0A3535D1D}" type="sibTrans" cxnId="{314B1B6E-0B5E-49F1-AA61-3E7CF664D4A5}">
      <dgm:prSet/>
      <dgm:spPr/>
      <dgm:t>
        <a:bodyPr/>
        <a:lstStyle/>
        <a:p>
          <a:endParaRPr lang="en-US"/>
        </a:p>
      </dgm:t>
    </dgm:pt>
    <dgm:pt modelId="{F0CB879F-A9D8-45FB-B445-2A5233F4C2AF}">
      <dgm:prSet/>
      <dgm:spPr/>
      <dgm:t>
        <a:bodyPr/>
        <a:lstStyle/>
        <a:p>
          <a:r>
            <a:rPr lang="en-US" dirty="0"/>
            <a:t>2. Deployment on Multiple region </a:t>
          </a:r>
        </a:p>
      </dgm:t>
    </dgm:pt>
    <dgm:pt modelId="{D50E17C3-E87A-4FD0-8A59-FA764BFB9078}" type="parTrans" cxnId="{1FEB5E49-22D0-453F-B67D-706BFC822FAF}">
      <dgm:prSet/>
      <dgm:spPr/>
      <dgm:t>
        <a:bodyPr/>
        <a:lstStyle/>
        <a:p>
          <a:endParaRPr lang="en-US"/>
        </a:p>
      </dgm:t>
    </dgm:pt>
    <dgm:pt modelId="{C0F10193-A6A6-4E94-884B-F6FE0953ADDD}" type="sibTrans" cxnId="{1FEB5E49-22D0-453F-B67D-706BFC822FAF}">
      <dgm:prSet/>
      <dgm:spPr/>
      <dgm:t>
        <a:bodyPr/>
        <a:lstStyle/>
        <a:p>
          <a:endParaRPr lang="en-US"/>
        </a:p>
      </dgm:t>
    </dgm:pt>
    <dgm:pt modelId="{42C6AF9F-0F1F-4E52-9870-2EFE08EDB52D}">
      <dgm:prSet/>
      <dgm:spPr/>
      <dgm:t>
        <a:bodyPr/>
        <a:lstStyle/>
        <a:p>
          <a:r>
            <a:rPr lang="en-US" dirty="0"/>
            <a:t>3. Real Life Example </a:t>
          </a:r>
        </a:p>
      </dgm:t>
    </dgm:pt>
    <dgm:pt modelId="{2CD792A8-B80F-4607-BEB2-C75FE3AB1E3C}" type="parTrans" cxnId="{A982D914-762B-4B2C-A751-F02631D95EBE}">
      <dgm:prSet/>
      <dgm:spPr/>
      <dgm:t>
        <a:bodyPr/>
        <a:lstStyle/>
        <a:p>
          <a:endParaRPr lang="en-US"/>
        </a:p>
      </dgm:t>
    </dgm:pt>
    <dgm:pt modelId="{8D94C2C4-A375-40D4-88E9-F658143E542D}" type="sibTrans" cxnId="{A982D914-762B-4B2C-A751-F02631D95EBE}">
      <dgm:prSet/>
      <dgm:spPr/>
      <dgm:t>
        <a:bodyPr/>
        <a:lstStyle/>
        <a:p>
          <a:endParaRPr lang="en-US"/>
        </a:p>
      </dgm:t>
    </dgm:pt>
    <dgm:pt modelId="{251EA195-7EF4-4B9A-987B-DC1F5B7CDDD2}">
      <dgm:prSet/>
      <dgm:spPr/>
      <dgm:t>
        <a:bodyPr/>
        <a:lstStyle/>
        <a:p>
          <a:endParaRPr lang="en-US" dirty="0"/>
        </a:p>
      </dgm:t>
    </dgm:pt>
    <dgm:pt modelId="{3655FC2E-5A5A-4842-A98A-E7E91D05474E}" type="parTrans" cxnId="{C2E4EC7B-2438-411B-BAC1-93AE9795875D}">
      <dgm:prSet/>
      <dgm:spPr/>
      <dgm:t>
        <a:bodyPr/>
        <a:lstStyle/>
        <a:p>
          <a:endParaRPr lang="en-US"/>
        </a:p>
      </dgm:t>
    </dgm:pt>
    <dgm:pt modelId="{AA0501E3-4CA7-4D5A-A24C-30AA678F187E}" type="sibTrans" cxnId="{C2E4EC7B-2438-411B-BAC1-93AE9795875D}">
      <dgm:prSet/>
      <dgm:spPr/>
      <dgm:t>
        <a:bodyPr/>
        <a:lstStyle/>
        <a:p>
          <a:endParaRPr lang="en-US"/>
        </a:p>
      </dgm:t>
    </dgm:pt>
    <dgm:pt modelId="{D5309EFC-628A-4C43-8CC7-D451702ACDBD}" type="pres">
      <dgm:prSet presAssocID="{5F875466-33B8-4617-ACC5-4D8B227B46C4}" presName="vert0" presStyleCnt="0">
        <dgm:presLayoutVars>
          <dgm:dir/>
          <dgm:animOne val="branch"/>
          <dgm:animLvl val="lvl"/>
        </dgm:presLayoutVars>
      </dgm:prSet>
      <dgm:spPr/>
    </dgm:pt>
    <dgm:pt modelId="{0DCD59B3-84BB-48D7-89FA-B66B8EB266D5}" type="pres">
      <dgm:prSet presAssocID="{0C8C5E1E-EBF0-47BB-996B-9258C4B8A589}" presName="thickLine" presStyleLbl="alignNode1" presStyleIdx="0" presStyleCnt="5"/>
      <dgm:spPr/>
    </dgm:pt>
    <dgm:pt modelId="{9BCB0C0A-E4D2-41EA-9F05-978250C4BD4B}" type="pres">
      <dgm:prSet presAssocID="{0C8C5E1E-EBF0-47BB-996B-9258C4B8A589}" presName="horz1" presStyleCnt="0"/>
      <dgm:spPr/>
    </dgm:pt>
    <dgm:pt modelId="{66F9B9DC-7279-4D58-94DD-4B136640BEEB}" type="pres">
      <dgm:prSet presAssocID="{0C8C5E1E-EBF0-47BB-996B-9258C4B8A589}" presName="tx1" presStyleLbl="revTx" presStyleIdx="0" presStyleCnt="5"/>
      <dgm:spPr/>
    </dgm:pt>
    <dgm:pt modelId="{025EAEF6-9EA3-4CC2-929F-26A998EF916F}" type="pres">
      <dgm:prSet presAssocID="{0C8C5E1E-EBF0-47BB-996B-9258C4B8A589}" presName="vert1" presStyleCnt="0"/>
      <dgm:spPr/>
    </dgm:pt>
    <dgm:pt modelId="{E7E06230-2AE2-4BAD-93FE-4A484B25FDB8}" type="pres">
      <dgm:prSet presAssocID="{FC463880-0FE1-4921-9D32-7C8807313F32}" presName="thickLine" presStyleLbl="alignNode1" presStyleIdx="1" presStyleCnt="5"/>
      <dgm:spPr/>
    </dgm:pt>
    <dgm:pt modelId="{4A40C5DE-AEEB-428D-85A9-F6D7ABF3F018}" type="pres">
      <dgm:prSet presAssocID="{FC463880-0FE1-4921-9D32-7C8807313F32}" presName="horz1" presStyleCnt="0"/>
      <dgm:spPr/>
    </dgm:pt>
    <dgm:pt modelId="{D26D4580-E105-40A6-87A2-F6600071FED8}" type="pres">
      <dgm:prSet presAssocID="{FC463880-0FE1-4921-9D32-7C8807313F32}" presName="tx1" presStyleLbl="revTx" presStyleIdx="1" presStyleCnt="5"/>
      <dgm:spPr/>
    </dgm:pt>
    <dgm:pt modelId="{769C7D46-45C6-487F-8DDF-CC992099CA13}" type="pres">
      <dgm:prSet presAssocID="{FC463880-0FE1-4921-9D32-7C8807313F32}" presName="vert1" presStyleCnt="0"/>
      <dgm:spPr/>
    </dgm:pt>
    <dgm:pt modelId="{1E7B45B6-BB8B-4FAF-B43D-E995A2FA5DB0}" type="pres">
      <dgm:prSet presAssocID="{F0CB879F-A9D8-45FB-B445-2A5233F4C2AF}" presName="thickLine" presStyleLbl="alignNode1" presStyleIdx="2" presStyleCnt="5"/>
      <dgm:spPr/>
    </dgm:pt>
    <dgm:pt modelId="{64D9B196-5C90-4EE3-A4ED-B8C6F3CF179F}" type="pres">
      <dgm:prSet presAssocID="{F0CB879F-A9D8-45FB-B445-2A5233F4C2AF}" presName="horz1" presStyleCnt="0"/>
      <dgm:spPr/>
    </dgm:pt>
    <dgm:pt modelId="{29BA7504-7DBF-468B-815C-1B206D56517B}" type="pres">
      <dgm:prSet presAssocID="{F0CB879F-A9D8-45FB-B445-2A5233F4C2AF}" presName="tx1" presStyleLbl="revTx" presStyleIdx="2" presStyleCnt="5"/>
      <dgm:spPr/>
    </dgm:pt>
    <dgm:pt modelId="{F47B6081-56A7-40C6-A208-60336ABDA9BC}" type="pres">
      <dgm:prSet presAssocID="{F0CB879F-A9D8-45FB-B445-2A5233F4C2AF}" presName="vert1" presStyleCnt="0"/>
      <dgm:spPr/>
    </dgm:pt>
    <dgm:pt modelId="{53BCB77B-70C3-4D49-9253-0348E389F23C}" type="pres">
      <dgm:prSet presAssocID="{42C6AF9F-0F1F-4E52-9870-2EFE08EDB52D}" presName="thickLine" presStyleLbl="alignNode1" presStyleIdx="3" presStyleCnt="5"/>
      <dgm:spPr/>
    </dgm:pt>
    <dgm:pt modelId="{A633C003-E210-424F-88B5-D15456693DF2}" type="pres">
      <dgm:prSet presAssocID="{42C6AF9F-0F1F-4E52-9870-2EFE08EDB52D}" presName="horz1" presStyleCnt="0"/>
      <dgm:spPr/>
    </dgm:pt>
    <dgm:pt modelId="{99399148-2129-47C1-A72A-437E1E30F981}" type="pres">
      <dgm:prSet presAssocID="{42C6AF9F-0F1F-4E52-9870-2EFE08EDB52D}" presName="tx1" presStyleLbl="revTx" presStyleIdx="3" presStyleCnt="5"/>
      <dgm:spPr/>
    </dgm:pt>
    <dgm:pt modelId="{82D61E6C-97F1-4B1E-8F42-871604DD89E8}" type="pres">
      <dgm:prSet presAssocID="{42C6AF9F-0F1F-4E52-9870-2EFE08EDB52D}" presName="vert1" presStyleCnt="0"/>
      <dgm:spPr/>
    </dgm:pt>
    <dgm:pt modelId="{0A7480CF-F779-4141-AB27-A8C9F77674D8}" type="pres">
      <dgm:prSet presAssocID="{251EA195-7EF4-4B9A-987B-DC1F5B7CDDD2}" presName="thickLine" presStyleLbl="alignNode1" presStyleIdx="4" presStyleCnt="5"/>
      <dgm:spPr/>
    </dgm:pt>
    <dgm:pt modelId="{BA1ADDBB-8B2E-4EF3-B03C-812C27F44FE0}" type="pres">
      <dgm:prSet presAssocID="{251EA195-7EF4-4B9A-987B-DC1F5B7CDDD2}" presName="horz1" presStyleCnt="0"/>
      <dgm:spPr/>
    </dgm:pt>
    <dgm:pt modelId="{5DC7D9E7-027A-43C9-A21A-8BF97378629C}" type="pres">
      <dgm:prSet presAssocID="{251EA195-7EF4-4B9A-987B-DC1F5B7CDDD2}" presName="tx1" presStyleLbl="revTx" presStyleIdx="4" presStyleCnt="5"/>
      <dgm:spPr/>
    </dgm:pt>
    <dgm:pt modelId="{ABF38586-159F-4BC6-897A-9B7108C46CFA}" type="pres">
      <dgm:prSet presAssocID="{251EA195-7EF4-4B9A-987B-DC1F5B7CDDD2}" presName="vert1" presStyleCnt="0"/>
      <dgm:spPr/>
    </dgm:pt>
  </dgm:ptLst>
  <dgm:cxnLst>
    <dgm:cxn modelId="{A982D914-762B-4B2C-A751-F02631D95EBE}" srcId="{5F875466-33B8-4617-ACC5-4D8B227B46C4}" destId="{42C6AF9F-0F1F-4E52-9870-2EFE08EDB52D}" srcOrd="3" destOrd="0" parTransId="{2CD792A8-B80F-4607-BEB2-C75FE3AB1E3C}" sibTransId="{8D94C2C4-A375-40D4-88E9-F658143E542D}"/>
    <dgm:cxn modelId="{487A712E-E0F5-4843-8378-A9894F39614D}" type="presOf" srcId="{5F875466-33B8-4617-ACC5-4D8B227B46C4}" destId="{D5309EFC-628A-4C43-8CC7-D451702ACDBD}" srcOrd="0" destOrd="0" presId="urn:microsoft.com/office/officeart/2008/layout/LinedList"/>
    <dgm:cxn modelId="{06FCA332-A469-4BC8-BC6D-24A1F2ACEB04}" type="presOf" srcId="{0C8C5E1E-EBF0-47BB-996B-9258C4B8A589}" destId="{66F9B9DC-7279-4D58-94DD-4B136640BEEB}" srcOrd="0" destOrd="0" presId="urn:microsoft.com/office/officeart/2008/layout/LinedList"/>
    <dgm:cxn modelId="{18AEC565-D8D0-4400-B89B-DFFD0A13FCB9}" type="presOf" srcId="{FC463880-0FE1-4921-9D32-7C8807313F32}" destId="{D26D4580-E105-40A6-87A2-F6600071FED8}" srcOrd="0" destOrd="0" presId="urn:microsoft.com/office/officeart/2008/layout/LinedList"/>
    <dgm:cxn modelId="{1FEB5E49-22D0-453F-B67D-706BFC822FAF}" srcId="{5F875466-33B8-4617-ACC5-4D8B227B46C4}" destId="{F0CB879F-A9D8-45FB-B445-2A5233F4C2AF}" srcOrd="2" destOrd="0" parTransId="{D50E17C3-E87A-4FD0-8A59-FA764BFB9078}" sibTransId="{C0F10193-A6A6-4E94-884B-F6FE0953ADDD}"/>
    <dgm:cxn modelId="{314B1B6E-0B5E-49F1-AA61-3E7CF664D4A5}" srcId="{5F875466-33B8-4617-ACC5-4D8B227B46C4}" destId="{FC463880-0FE1-4921-9D32-7C8807313F32}" srcOrd="1" destOrd="0" parTransId="{3C301AD0-7950-4973-A774-F6D4B66DC838}" sibTransId="{C7299D07-ADFF-417C-995A-87E0A3535D1D}"/>
    <dgm:cxn modelId="{C2E4EC7B-2438-411B-BAC1-93AE9795875D}" srcId="{5F875466-33B8-4617-ACC5-4D8B227B46C4}" destId="{251EA195-7EF4-4B9A-987B-DC1F5B7CDDD2}" srcOrd="4" destOrd="0" parTransId="{3655FC2E-5A5A-4842-A98A-E7E91D05474E}" sibTransId="{AA0501E3-4CA7-4D5A-A24C-30AA678F187E}"/>
    <dgm:cxn modelId="{39AC1FA7-4E5A-4900-8D61-252FA7A25BF8}" type="presOf" srcId="{42C6AF9F-0F1F-4E52-9870-2EFE08EDB52D}" destId="{99399148-2129-47C1-A72A-437E1E30F981}" srcOrd="0" destOrd="0" presId="urn:microsoft.com/office/officeart/2008/layout/LinedList"/>
    <dgm:cxn modelId="{B9F950BD-371F-42DB-B6E0-15C377F5518D}" srcId="{5F875466-33B8-4617-ACC5-4D8B227B46C4}" destId="{0C8C5E1E-EBF0-47BB-996B-9258C4B8A589}" srcOrd="0" destOrd="0" parTransId="{3CAA483E-AF89-4FB3-A25F-09541C24CA5A}" sibTransId="{4E7EAA7F-D3B8-403C-94A6-75A1A10259D1}"/>
    <dgm:cxn modelId="{AB857FD6-FEDD-4EDE-969C-07523AAE3A09}" type="presOf" srcId="{251EA195-7EF4-4B9A-987B-DC1F5B7CDDD2}" destId="{5DC7D9E7-027A-43C9-A21A-8BF97378629C}" srcOrd="0" destOrd="0" presId="urn:microsoft.com/office/officeart/2008/layout/LinedList"/>
    <dgm:cxn modelId="{FD31A7F1-0162-414F-A461-AFBECD781929}" type="presOf" srcId="{F0CB879F-A9D8-45FB-B445-2A5233F4C2AF}" destId="{29BA7504-7DBF-468B-815C-1B206D56517B}" srcOrd="0" destOrd="0" presId="urn:microsoft.com/office/officeart/2008/layout/LinedList"/>
    <dgm:cxn modelId="{F6C861ED-F36F-480E-AE0F-31D680DAE00C}" type="presParOf" srcId="{D5309EFC-628A-4C43-8CC7-D451702ACDBD}" destId="{0DCD59B3-84BB-48D7-89FA-B66B8EB266D5}" srcOrd="0" destOrd="0" presId="urn:microsoft.com/office/officeart/2008/layout/LinedList"/>
    <dgm:cxn modelId="{8A4CB377-92F7-4605-B6C9-612FAA1B6E23}" type="presParOf" srcId="{D5309EFC-628A-4C43-8CC7-D451702ACDBD}" destId="{9BCB0C0A-E4D2-41EA-9F05-978250C4BD4B}" srcOrd="1" destOrd="0" presId="urn:microsoft.com/office/officeart/2008/layout/LinedList"/>
    <dgm:cxn modelId="{7AEF0669-B155-4081-863F-23D5164F5F2A}" type="presParOf" srcId="{9BCB0C0A-E4D2-41EA-9F05-978250C4BD4B}" destId="{66F9B9DC-7279-4D58-94DD-4B136640BEEB}" srcOrd="0" destOrd="0" presId="urn:microsoft.com/office/officeart/2008/layout/LinedList"/>
    <dgm:cxn modelId="{EA6448F8-DABD-482B-843A-068AF3EFEDFB}" type="presParOf" srcId="{9BCB0C0A-E4D2-41EA-9F05-978250C4BD4B}" destId="{025EAEF6-9EA3-4CC2-929F-26A998EF916F}" srcOrd="1" destOrd="0" presId="urn:microsoft.com/office/officeart/2008/layout/LinedList"/>
    <dgm:cxn modelId="{7D5082C2-240E-40AC-9172-70C2D61FA959}" type="presParOf" srcId="{D5309EFC-628A-4C43-8CC7-D451702ACDBD}" destId="{E7E06230-2AE2-4BAD-93FE-4A484B25FDB8}" srcOrd="2" destOrd="0" presId="urn:microsoft.com/office/officeart/2008/layout/LinedList"/>
    <dgm:cxn modelId="{69C6CBEA-B7DB-409F-A77E-69F73CFAF08B}" type="presParOf" srcId="{D5309EFC-628A-4C43-8CC7-D451702ACDBD}" destId="{4A40C5DE-AEEB-428D-85A9-F6D7ABF3F018}" srcOrd="3" destOrd="0" presId="urn:microsoft.com/office/officeart/2008/layout/LinedList"/>
    <dgm:cxn modelId="{CDDC6110-4930-481F-B578-060F4C3D2E2E}" type="presParOf" srcId="{4A40C5DE-AEEB-428D-85A9-F6D7ABF3F018}" destId="{D26D4580-E105-40A6-87A2-F6600071FED8}" srcOrd="0" destOrd="0" presId="urn:microsoft.com/office/officeart/2008/layout/LinedList"/>
    <dgm:cxn modelId="{1242FB1C-484C-4F64-9392-F1D2B746FCFE}" type="presParOf" srcId="{4A40C5DE-AEEB-428D-85A9-F6D7ABF3F018}" destId="{769C7D46-45C6-487F-8DDF-CC992099CA13}" srcOrd="1" destOrd="0" presId="urn:microsoft.com/office/officeart/2008/layout/LinedList"/>
    <dgm:cxn modelId="{16E4CBD4-85E0-452B-BCFA-AD6954010859}" type="presParOf" srcId="{D5309EFC-628A-4C43-8CC7-D451702ACDBD}" destId="{1E7B45B6-BB8B-4FAF-B43D-E995A2FA5DB0}" srcOrd="4" destOrd="0" presId="urn:microsoft.com/office/officeart/2008/layout/LinedList"/>
    <dgm:cxn modelId="{01502208-2598-44E4-8C14-FE5ABB536B0D}" type="presParOf" srcId="{D5309EFC-628A-4C43-8CC7-D451702ACDBD}" destId="{64D9B196-5C90-4EE3-A4ED-B8C6F3CF179F}" srcOrd="5" destOrd="0" presId="urn:microsoft.com/office/officeart/2008/layout/LinedList"/>
    <dgm:cxn modelId="{6D527EE8-ED71-4F2F-8981-1988E5D7AD9B}" type="presParOf" srcId="{64D9B196-5C90-4EE3-A4ED-B8C6F3CF179F}" destId="{29BA7504-7DBF-468B-815C-1B206D56517B}" srcOrd="0" destOrd="0" presId="urn:microsoft.com/office/officeart/2008/layout/LinedList"/>
    <dgm:cxn modelId="{5156398E-7008-41DE-99CF-6DA451EC4AF4}" type="presParOf" srcId="{64D9B196-5C90-4EE3-A4ED-B8C6F3CF179F}" destId="{F47B6081-56A7-40C6-A208-60336ABDA9BC}" srcOrd="1" destOrd="0" presId="urn:microsoft.com/office/officeart/2008/layout/LinedList"/>
    <dgm:cxn modelId="{E551E75D-74AE-43E3-93E2-97816EEEE2C5}" type="presParOf" srcId="{D5309EFC-628A-4C43-8CC7-D451702ACDBD}" destId="{53BCB77B-70C3-4D49-9253-0348E389F23C}" srcOrd="6" destOrd="0" presId="urn:microsoft.com/office/officeart/2008/layout/LinedList"/>
    <dgm:cxn modelId="{9FA160A9-B8FB-4996-9F43-E6CBE382128A}" type="presParOf" srcId="{D5309EFC-628A-4C43-8CC7-D451702ACDBD}" destId="{A633C003-E210-424F-88B5-D15456693DF2}" srcOrd="7" destOrd="0" presId="urn:microsoft.com/office/officeart/2008/layout/LinedList"/>
    <dgm:cxn modelId="{109D46EF-F1D7-4039-AAC4-88AF749F6ED0}" type="presParOf" srcId="{A633C003-E210-424F-88B5-D15456693DF2}" destId="{99399148-2129-47C1-A72A-437E1E30F981}" srcOrd="0" destOrd="0" presId="urn:microsoft.com/office/officeart/2008/layout/LinedList"/>
    <dgm:cxn modelId="{8F23DAE5-7580-4534-AAD0-DD415BCA5ED8}" type="presParOf" srcId="{A633C003-E210-424F-88B5-D15456693DF2}" destId="{82D61E6C-97F1-4B1E-8F42-871604DD89E8}" srcOrd="1" destOrd="0" presId="urn:microsoft.com/office/officeart/2008/layout/LinedList"/>
    <dgm:cxn modelId="{CA324462-2463-4711-8A0E-C1C79C6C3CBE}" type="presParOf" srcId="{D5309EFC-628A-4C43-8CC7-D451702ACDBD}" destId="{0A7480CF-F779-4141-AB27-A8C9F77674D8}" srcOrd="8" destOrd="0" presId="urn:microsoft.com/office/officeart/2008/layout/LinedList"/>
    <dgm:cxn modelId="{5A340885-A9C5-461D-B21F-07B5211E0067}" type="presParOf" srcId="{D5309EFC-628A-4C43-8CC7-D451702ACDBD}" destId="{BA1ADDBB-8B2E-4EF3-B03C-812C27F44FE0}" srcOrd="9" destOrd="0" presId="urn:microsoft.com/office/officeart/2008/layout/LinedList"/>
    <dgm:cxn modelId="{6D9CD264-651B-4CE7-91DA-49E8637F8002}" type="presParOf" srcId="{BA1ADDBB-8B2E-4EF3-B03C-812C27F44FE0}" destId="{5DC7D9E7-027A-43C9-A21A-8BF97378629C}" srcOrd="0" destOrd="0" presId="urn:microsoft.com/office/officeart/2008/layout/LinedList"/>
    <dgm:cxn modelId="{7DA3293F-E220-4849-85C5-1C502876633C}" type="presParOf" srcId="{BA1ADDBB-8B2E-4EF3-B03C-812C27F44FE0}" destId="{ABF38586-159F-4BC6-897A-9B7108C46CF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D59B3-84BB-48D7-89FA-B66B8EB266D5}">
      <dsp:nvSpPr>
        <dsp:cNvPr id="0" name=""/>
        <dsp:cNvSpPr/>
      </dsp:nvSpPr>
      <dsp:spPr>
        <a:xfrm>
          <a:off x="0" y="495"/>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F9B9DC-7279-4D58-94DD-4B136640BEEB}">
      <dsp:nvSpPr>
        <dsp:cNvPr id="0" name=""/>
        <dsp:cNvSpPr/>
      </dsp:nvSpPr>
      <dsp:spPr>
        <a:xfrm>
          <a:off x="0" y="495"/>
          <a:ext cx="10353761" cy="81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The Basics and Concepts </a:t>
          </a:r>
        </a:p>
      </dsp:txBody>
      <dsp:txXfrm>
        <a:off x="0" y="495"/>
        <a:ext cx="10353761" cy="811552"/>
      </dsp:txXfrm>
    </dsp:sp>
    <dsp:sp modelId="{E7E06230-2AE2-4BAD-93FE-4A484B25FDB8}">
      <dsp:nvSpPr>
        <dsp:cNvPr id="0" name=""/>
        <dsp:cNvSpPr/>
      </dsp:nvSpPr>
      <dsp:spPr>
        <a:xfrm>
          <a:off x="0" y="812047"/>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D4580-E105-40A6-87A2-F6600071FED8}">
      <dsp:nvSpPr>
        <dsp:cNvPr id="0" name=""/>
        <dsp:cNvSpPr/>
      </dsp:nvSpPr>
      <dsp:spPr>
        <a:xfrm>
          <a:off x="0" y="812047"/>
          <a:ext cx="10353761" cy="81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1. What are containers? </a:t>
          </a:r>
        </a:p>
      </dsp:txBody>
      <dsp:txXfrm>
        <a:off x="0" y="812047"/>
        <a:ext cx="10353761" cy="811552"/>
      </dsp:txXfrm>
    </dsp:sp>
    <dsp:sp modelId="{1E7B45B6-BB8B-4FAF-B43D-E995A2FA5DB0}">
      <dsp:nvSpPr>
        <dsp:cNvPr id="0" name=""/>
        <dsp:cNvSpPr/>
      </dsp:nvSpPr>
      <dsp:spPr>
        <a:xfrm>
          <a:off x="0" y="1623599"/>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BA7504-7DBF-468B-815C-1B206D56517B}">
      <dsp:nvSpPr>
        <dsp:cNvPr id="0" name=""/>
        <dsp:cNvSpPr/>
      </dsp:nvSpPr>
      <dsp:spPr>
        <a:xfrm>
          <a:off x="0" y="1623599"/>
          <a:ext cx="10353761" cy="81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2. What is container orchestration?</a:t>
          </a:r>
        </a:p>
      </dsp:txBody>
      <dsp:txXfrm>
        <a:off x="0" y="1623599"/>
        <a:ext cx="10353761" cy="811552"/>
      </dsp:txXfrm>
    </dsp:sp>
    <dsp:sp modelId="{53BCB77B-70C3-4D49-9253-0348E389F23C}">
      <dsp:nvSpPr>
        <dsp:cNvPr id="0" name=""/>
        <dsp:cNvSpPr/>
      </dsp:nvSpPr>
      <dsp:spPr>
        <a:xfrm>
          <a:off x="0" y="2435151"/>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399148-2129-47C1-A72A-437E1E30F981}">
      <dsp:nvSpPr>
        <dsp:cNvPr id="0" name=""/>
        <dsp:cNvSpPr/>
      </dsp:nvSpPr>
      <dsp:spPr>
        <a:xfrm>
          <a:off x="0" y="2435151"/>
          <a:ext cx="10353761" cy="81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3. What are containers used for?</a:t>
          </a:r>
        </a:p>
      </dsp:txBody>
      <dsp:txXfrm>
        <a:off x="0" y="2435151"/>
        <a:ext cx="10353761" cy="811552"/>
      </dsp:txXfrm>
    </dsp:sp>
    <dsp:sp modelId="{0A7480CF-F779-4141-AB27-A8C9F77674D8}">
      <dsp:nvSpPr>
        <dsp:cNvPr id="0" name=""/>
        <dsp:cNvSpPr/>
      </dsp:nvSpPr>
      <dsp:spPr>
        <a:xfrm>
          <a:off x="0" y="3246703"/>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C7D9E7-027A-43C9-A21A-8BF97378629C}">
      <dsp:nvSpPr>
        <dsp:cNvPr id="0" name=""/>
        <dsp:cNvSpPr/>
      </dsp:nvSpPr>
      <dsp:spPr>
        <a:xfrm>
          <a:off x="0" y="3246703"/>
          <a:ext cx="10353761" cy="81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4. Advantages and Limitations of Containers </a:t>
          </a:r>
        </a:p>
      </dsp:txBody>
      <dsp:txXfrm>
        <a:off x="0" y="3246703"/>
        <a:ext cx="10353761" cy="811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CEB25-E3B8-464A-BAE7-B0A76EF7B8C6}">
      <dsp:nvSpPr>
        <dsp:cNvPr id="0" name=""/>
        <dsp:cNvSpPr/>
      </dsp:nvSpPr>
      <dsp:spPr>
        <a:xfrm>
          <a:off x="0" y="495"/>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94CD45-4A7F-46CF-B1FC-58251DB2A29D}">
      <dsp:nvSpPr>
        <dsp:cNvPr id="0" name=""/>
        <dsp:cNvSpPr/>
      </dsp:nvSpPr>
      <dsp:spPr>
        <a:xfrm>
          <a:off x="0" y="495"/>
          <a:ext cx="10353761" cy="450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Container and Orchestration Technologies</a:t>
          </a:r>
          <a:endParaRPr lang="en-US" sz="2100" kern="1200" dirty="0"/>
        </a:p>
      </dsp:txBody>
      <dsp:txXfrm>
        <a:off x="0" y="495"/>
        <a:ext cx="10353761" cy="450862"/>
      </dsp:txXfrm>
    </dsp:sp>
    <dsp:sp modelId="{FB79F043-FD8F-46A0-B78F-CEDB22B809A3}">
      <dsp:nvSpPr>
        <dsp:cNvPr id="0" name=""/>
        <dsp:cNvSpPr/>
      </dsp:nvSpPr>
      <dsp:spPr>
        <a:xfrm>
          <a:off x="0" y="451357"/>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9DB517-58D5-4948-92EF-A7B164A34290}">
      <dsp:nvSpPr>
        <dsp:cNvPr id="0" name=""/>
        <dsp:cNvSpPr/>
      </dsp:nvSpPr>
      <dsp:spPr>
        <a:xfrm>
          <a:off x="0" y="451357"/>
          <a:ext cx="10353761" cy="450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1. Docker				9. RedHat OpenShift </a:t>
          </a:r>
        </a:p>
      </dsp:txBody>
      <dsp:txXfrm>
        <a:off x="0" y="451357"/>
        <a:ext cx="10353761" cy="450862"/>
      </dsp:txXfrm>
    </dsp:sp>
    <dsp:sp modelId="{C34AC32E-76B7-4AA8-B18A-6B0407C1F1F3}">
      <dsp:nvSpPr>
        <dsp:cNvPr id="0" name=""/>
        <dsp:cNvSpPr/>
      </dsp:nvSpPr>
      <dsp:spPr>
        <a:xfrm>
          <a:off x="0" y="902219"/>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8885DF-822F-471B-9ACA-85247216FFD4}">
      <dsp:nvSpPr>
        <dsp:cNvPr id="0" name=""/>
        <dsp:cNvSpPr/>
      </dsp:nvSpPr>
      <dsp:spPr>
        <a:xfrm>
          <a:off x="0" y="902219"/>
          <a:ext cx="10353761" cy="450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2. Kubernetes </a:t>
          </a:r>
        </a:p>
      </dsp:txBody>
      <dsp:txXfrm>
        <a:off x="0" y="902219"/>
        <a:ext cx="10353761" cy="450862"/>
      </dsp:txXfrm>
    </dsp:sp>
    <dsp:sp modelId="{C2CB1573-4315-4760-9E46-B06060A23895}">
      <dsp:nvSpPr>
        <dsp:cNvPr id="0" name=""/>
        <dsp:cNvSpPr/>
      </dsp:nvSpPr>
      <dsp:spPr>
        <a:xfrm>
          <a:off x="0" y="1353082"/>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436E7-C799-42BC-A046-FF239707B1B9}">
      <dsp:nvSpPr>
        <dsp:cNvPr id="0" name=""/>
        <dsp:cNvSpPr/>
      </dsp:nvSpPr>
      <dsp:spPr>
        <a:xfrm>
          <a:off x="0" y="1353082"/>
          <a:ext cx="10353761" cy="450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3. Marathon			 </a:t>
          </a:r>
        </a:p>
      </dsp:txBody>
      <dsp:txXfrm>
        <a:off x="0" y="1353082"/>
        <a:ext cx="10353761" cy="450862"/>
      </dsp:txXfrm>
    </dsp:sp>
    <dsp:sp modelId="{858E6C90-F633-45B5-84D8-7FAFDB9CBD34}">
      <dsp:nvSpPr>
        <dsp:cNvPr id="0" name=""/>
        <dsp:cNvSpPr/>
      </dsp:nvSpPr>
      <dsp:spPr>
        <a:xfrm>
          <a:off x="0" y="1803944"/>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CCFA87-32B3-47CA-A627-9C7F605883C8}">
      <dsp:nvSpPr>
        <dsp:cNvPr id="0" name=""/>
        <dsp:cNvSpPr/>
      </dsp:nvSpPr>
      <dsp:spPr>
        <a:xfrm>
          <a:off x="0" y="1803944"/>
          <a:ext cx="10353761" cy="450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4. Nomad</a:t>
          </a:r>
        </a:p>
      </dsp:txBody>
      <dsp:txXfrm>
        <a:off x="0" y="1803944"/>
        <a:ext cx="10353761" cy="450862"/>
      </dsp:txXfrm>
    </dsp:sp>
    <dsp:sp modelId="{5ECBFFFE-73E9-42F4-AD0C-28EE1E66416D}">
      <dsp:nvSpPr>
        <dsp:cNvPr id="0" name=""/>
        <dsp:cNvSpPr/>
      </dsp:nvSpPr>
      <dsp:spPr>
        <a:xfrm>
          <a:off x="0" y="2254806"/>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7D19F-B36B-4263-B1A6-987FFA570610}">
      <dsp:nvSpPr>
        <dsp:cNvPr id="0" name=""/>
        <dsp:cNvSpPr/>
      </dsp:nvSpPr>
      <dsp:spPr>
        <a:xfrm>
          <a:off x="0" y="2254806"/>
          <a:ext cx="10353761" cy="450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5. Amazon ECS for Kubernetes  </a:t>
          </a:r>
        </a:p>
      </dsp:txBody>
      <dsp:txXfrm>
        <a:off x="0" y="2254806"/>
        <a:ext cx="10353761" cy="450862"/>
      </dsp:txXfrm>
    </dsp:sp>
    <dsp:sp modelId="{70566A09-E44C-47E9-9F18-E9AA39635F08}">
      <dsp:nvSpPr>
        <dsp:cNvPr id="0" name=""/>
        <dsp:cNvSpPr/>
      </dsp:nvSpPr>
      <dsp:spPr>
        <a:xfrm>
          <a:off x="0" y="2705668"/>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694013-03C1-40FF-AAD9-03CF47502CD1}">
      <dsp:nvSpPr>
        <dsp:cNvPr id="0" name=""/>
        <dsp:cNvSpPr/>
      </dsp:nvSpPr>
      <dsp:spPr>
        <a:xfrm>
          <a:off x="0" y="2705668"/>
          <a:ext cx="10353761" cy="450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6. Google Kubernetes Service  </a:t>
          </a:r>
        </a:p>
      </dsp:txBody>
      <dsp:txXfrm>
        <a:off x="0" y="2705668"/>
        <a:ext cx="10353761" cy="450862"/>
      </dsp:txXfrm>
    </dsp:sp>
    <dsp:sp modelId="{97932862-E5E0-4D48-9464-0E7DC827A622}">
      <dsp:nvSpPr>
        <dsp:cNvPr id="0" name=""/>
        <dsp:cNvSpPr/>
      </dsp:nvSpPr>
      <dsp:spPr>
        <a:xfrm>
          <a:off x="0" y="3156531"/>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097D02-CFC1-4945-9EF5-03798DEE3B16}">
      <dsp:nvSpPr>
        <dsp:cNvPr id="0" name=""/>
        <dsp:cNvSpPr/>
      </dsp:nvSpPr>
      <dsp:spPr>
        <a:xfrm>
          <a:off x="0" y="3156531"/>
          <a:ext cx="10353761" cy="450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7. Azure Kubernetes Service  </a:t>
          </a:r>
        </a:p>
      </dsp:txBody>
      <dsp:txXfrm>
        <a:off x="0" y="3156531"/>
        <a:ext cx="10353761" cy="450862"/>
      </dsp:txXfrm>
    </dsp:sp>
    <dsp:sp modelId="{16F26E93-FC52-4E23-BCC2-D55E2A5852AB}">
      <dsp:nvSpPr>
        <dsp:cNvPr id="0" name=""/>
        <dsp:cNvSpPr/>
      </dsp:nvSpPr>
      <dsp:spPr>
        <a:xfrm>
          <a:off x="0" y="3607393"/>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8ED7C-E349-4578-9D85-B568896F4971}">
      <dsp:nvSpPr>
        <dsp:cNvPr id="0" name=""/>
        <dsp:cNvSpPr/>
      </dsp:nvSpPr>
      <dsp:spPr>
        <a:xfrm>
          <a:off x="0" y="3607393"/>
          <a:ext cx="10353761" cy="450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8. IBM Kubernetes Engine  </a:t>
          </a:r>
        </a:p>
      </dsp:txBody>
      <dsp:txXfrm>
        <a:off x="0" y="3607393"/>
        <a:ext cx="10353761" cy="450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CEB25-E3B8-464A-BAE7-B0A76EF7B8C6}">
      <dsp:nvSpPr>
        <dsp:cNvPr id="0" name=""/>
        <dsp:cNvSpPr/>
      </dsp:nvSpPr>
      <dsp:spPr>
        <a:xfrm>
          <a:off x="0" y="0"/>
          <a:ext cx="9934057"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94CD45-4A7F-46CF-B1FC-58251DB2A29D}">
      <dsp:nvSpPr>
        <dsp:cNvPr id="0" name=""/>
        <dsp:cNvSpPr/>
      </dsp:nvSpPr>
      <dsp:spPr>
        <a:xfrm>
          <a:off x="0" y="0"/>
          <a:ext cx="1986811" cy="46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Use</a:t>
          </a:r>
          <a:r>
            <a:rPr lang="en-US" sz="1400" kern="1200" baseline="0" dirty="0"/>
            <a:t> cases</a:t>
          </a:r>
          <a:endParaRPr lang="en-US" sz="1400" kern="1200" dirty="0"/>
        </a:p>
      </dsp:txBody>
      <dsp:txXfrm>
        <a:off x="0" y="0"/>
        <a:ext cx="1986811" cy="464343"/>
      </dsp:txXfrm>
    </dsp:sp>
    <dsp:sp modelId="{FB79F043-FD8F-46A0-B78F-CEDB22B809A3}">
      <dsp:nvSpPr>
        <dsp:cNvPr id="0" name=""/>
        <dsp:cNvSpPr/>
      </dsp:nvSpPr>
      <dsp:spPr>
        <a:xfrm>
          <a:off x="0" y="464343"/>
          <a:ext cx="9934057"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9DB517-58D5-4948-92EF-A7B164A34290}">
      <dsp:nvSpPr>
        <dsp:cNvPr id="0" name=""/>
        <dsp:cNvSpPr/>
      </dsp:nvSpPr>
      <dsp:spPr>
        <a:xfrm>
          <a:off x="0" y="464343"/>
          <a:ext cx="1986811" cy="46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a:t>
          </a:r>
          <a:r>
            <a:rPr lang="en-US" sz="1400" kern="1200" baseline="0" dirty="0"/>
            <a:t> Microservices </a:t>
          </a:r>
          <a:endParaRPr lang="en-US" sz="1400" kern="1200" dirty="0"/>
        </a:p>
      </dsp:txBody>
      <dsp:txXfrm>
        <a:off x="0" y="464343"/>
        <a:ext cx="1986811" cy="464343"/>
      </dsp:txXfrm>
    </dsp:sp>
    <dsp:sp modelId="{C34AC32E-76B7-4AA8-B18A-6B0407C1F1F3}">
      <dsp:nvSpPr>
        <dsp:cNvPr id="0" name=""/>
        <dsp:cNvSpPr/>
      </dsp:nvSpPr>
      <dsp:spPr>
        <a:xfrm>
          <a:off x="0" y="928687"/>
          <a:ext cx="9934057"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8885DF-822F-471B-9ACA-85247216FFD4}">
      <dsp:nvSpPr>
        <dsp:cNvPr id="0" name=""/>
        <dsp:cNvSpPr/>
      </dsp:nvSpPr>
      <dsp:spPr>
        <a:xfrm>
          <a:off x="0" y="928687"/>
          <a:ext cx="2817914" cy="46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2.</a:t>
          </a:r>
          <a:r>
            <a:rPr lang="en-US" sz="1400" kern="1200" baseline="0" dirty="0"/>
            <a:t>Cloud Transformation </a:t>
          </a:r>
          <a:endParaRPr lang="en-US" sz="1400" kern="1200" dirty="0"/>
        </a:p>
      </dsp:txBody>
      <dsp:txXfrm>
        <a:off x="0" y="928687"/>
        <a:ext cx="2817914" cy="464343"/>
      </dsp:txXfrm>
    </dsp:sp>
    <dsp:sp modelId="{C2CB1573-4315-4760-9E46-B06060A23895}">
      <dsp:nvSpPr>
        <dsp:cNvPr id="0" name=""/>
        <dsp:cNvSpPr/>
      </dsp:nvSpPr>
      <dsp:spPr>
        <a:xfrm>
          <a:off x="0" y="1393031"/>
          <a:ext cx="9934057"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436E7-C799-42BC-A046-FF239707B1B9}">
      <dsp:nvSpPr>
        <dsp:cNvPr id="0" name=""/>
        <dsp:cNvSpPr/>
      </dsp:nvSpPr>
      <dsp:spPr>
        <a:xfrm>
          <a:off x="0" y="1393031"/>
          <a:ext cx="1986811" cy="46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3. Automated Scaling </a:t>
          </a:r>
        </a:p>
      </dsp:txBody>
      <dsp:txXfrm>
        <a:off x="0" y="1393031"/>
        <a:ext cx="1986811" cy="464343"/>
      </dsp:txXfrm>
    </dsp:sp>
    <dsp:sp modelId="{858E6C90-F633-45B5-84D8-7FAFDB9CBD34}">
      <dsp:nvSpPr>
        <dsp:cNvPr id="0" name=""/>
        <dsp:cNvSpPr/>
      </dsp:nvSpPr>
      <dsp:spPr>
        <a:xfrm>
          <a:off x="0" y="1857375"/>
          <a:ext cx="9934057"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CCFA87-32B3-47CA-A627-9C7F605883C8}">
      <dsp:nvSpPr>
        <dsp:cNvPr id="0" name=""/>
        <dsp:cNvSpPr/>
      </dsp:nvSpPr>
      <dsp:spPr>
        <a:xfrm>
          <a:off x="0" y="1857375"/>
          <a:ext cx="3103478" cy="46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4. Continuous Deployment Pipelines </a:t>
          </a:r>
        </a:p>
      </dsp:txBody>
      <dsp:txXfrm>
        <a:off x="0" y="1857375"/>
        <a:ext cx="3103478" cy="464343"/>
      </dsp:txXfrm>
    </dsp:sp>
    <dsp:sp modelId="{5ECBFFFE-73E9-42F4-AD0C-28EE1E66416D}">
      <dsp:nvSpPr>
        <dsp:cNvPr id="0" name=""/>
        <dsp:cNvSpPr/>
      </dsp:nvSpPr>
      <dsp:spPr>
        <a:xfrm>
          <a:off x="0" y="2321718"/>
          <a:ext cx="9934057"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7D19F-B36B-4263-B1A6-987FFA570610}">
      <dsp:nvSpPr>
        <dsp:cNvPr id="0" name=""/>
        <dsp:cNvSpPr/>
      </dsp:nvSpPr>
      <dsp:spPr>
        <a:xfrm>
          <a:off x="0" y="2321718"/>
          <a:ext cx="3510377" cy="46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5. Self-Healing Applications </a:t>
          </a:r>
        </a:p>
      </dsp:txBody>
      <dsp:txXfrm>
        <a:off x="0" y="2321718"/>
        <a:ext cx="3510377" cy="464343"/>
      </dsp:txXfrm>
    </dsp:sp>
    <dsp:sp modelId="{70566A09-E44C-47E9-9F18-E9AA39635F08}">
      <dsp:nvSpPr>
        <dsp:cNvPr id="0" name=""/>
        <dsp:cNvSpPr/>
      </dsp:nvSpPr>
      <dsp:spPr>
        <a:xfrm>
          <a:off x="0" y="2786062"/>
          <a:ext cx="9934057"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694013-03C1-40FF-AAD9-03CF47502CD1}">
      <dsp:nvSpPr>
        <dsp:cNvPr id="0" name=""/>
        <dsp:cNvSpPr/>
      </dsp:nvSpPr>
      <dsp:spPr>
        <a:xfrm>
          <a:off x="0" y="2786062"/>
          <a:ext cx="1986811" cy="46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6. Developer Visibility </a:t>
          </a:r>
        </a:p>
      </dsp:txBody>
      <dsp:txXfrm>
        <a:off x="0" y="2786062"/>
        <a:ext cx="1986811" cy="464343"/>
      </dsp:txXfrm>
    </dsp:sp>
    <dsp:sp modelId="{08026E52-13F7-4655-B0B5-1CA1D8CEC1F5}">
      <dsp:nvSpPr>
        <dsp:cNvPr id="0" name=""/>
        <dsp:cNvSpPr/>
      </dsp:nvSpPr>
      <dsp:spPr>
        <a:xfrm>
          <a:off x="0" y="3250406"/>
          <a:ext cx="9934057"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87CBB0-86B1-495B-B831-D0CCDF96CDE3}">
      <dsp:nvSpPr>
        <dsp:cNvPr id="0" name=""/>
        <dsp:cNvSpPr/>
      </dsp:nvSpPr>
      <dsp:spPr>
        <a:xfrm>
          <a:off x="0" y="3250406"/>
          <a:ext cx="3227785" cy="46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7. Multiple-Region Deployments </a:t>
          </a:r>
        </a:p>
      </dsp:txBody>
      <dsp:txXfrm>
        <a:off x="0" y="3250406"/>
        <a:ext cx="3227785" cy="464343"/>
      </dsp:txXfrm>
    </dsp:sp>
    <dsp:sp modelId="{6133C495-77A5-4E60-8257-88501A9B9D6B}">
      <dsp:nvSpPr>
        <dsp:cNvPr id="0" name=""/>
        <dsp:cNvSpPr/>
      </dsp:nvSpPr>
      <dsp:spPr>
        <a:xfrm>
          <a:off x="3353367" y="3271492"/>
          <a:ext cx="6572145" cy="4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kern="1200" dirty="0"/>
        </a:p>
      </dsp:txBody>
      <dsp:txXfrm>
        <a:off x="3353367" y="3271492"/>
        <a:ext cx="6572145" cy="421718"/>
      </dsp:txXfrm>
    </dsp:sp>
    <dsp:sp modelId="{06355FF7-FC11-4327-AD8E-BE6D56981A56}">
      <dsp:nvSpPr>
        <dsp:cNvPr id="0" name=""/>
        <dsp:cNvSpPr/>
      </dsp:nvSpPr>
      <dsp:spPr>
        <a:xfrm>
          <a:off x="3227785" y="3693210"/>
          <a:ext cx="6697727"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D59B3-84BB-48D7-89FA-B66B8EB266D5}">
      <dsp:nvSpPr>
        <dsp:cNvPr id="0" name=""/>
        <dsp:cNvSpPr/>
      </dsp:nvSpPr>
      <dsp:spPr>
        <a:xfrm>
          <a:off x="0" y="495"/>
          <a:ext cx="10353675"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F9B9DC-7279-4D58-94DD-4B136640BEEB}">
      <dsp:nvSpPr>
        <dsp:cNvPr id="0" name=""/>
        <dsp:cNvSpPr/>
      </dsp:nvSpPr>
      <dsp:spPr>
        <a:xfrm>
          <a:off x="0" y="495"/>
          <a:ext cx="10353675" cy="811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Advanced Topics 	</a:t>
          </a:r>
        </a:p>
      </dsp:txBody>
      <dsp:txXfrm>
        <a:off x="0" y="495"/>
        <a:ext cx="10353675" cy="811649"/>
      </dsp:txXfrm>
    </dsp:sp>
    <dsp:sp modelId="{E7E06230-2AE2-4BAD-93FE-4A484B25FDB8}">
      <dsp:nvSpPr>
        <dsp:cNvPr id="0" name=""/>
        <dsp:cNvSpPr/>
      </dsp:nvSpPr>
      <dsp:spPr>
        <a:xfrm>
          <a:off x="0" y="812144"/>
          <a:ext cx="10353675"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D4580-E105-40A6-87A2-F6600071FED8}">
      <dsp:nvSpPr>
        <dsp:cNvPr id="0" name=""/>
        <dsp:cNvSpPr/>
      </dsp:nvSpPr>
      <dsp:spPr>
        <a:xfrm>
          <a:off x="0" y="812144"/>
          <a:ext cx="10353675" cy="811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1. Docker and Kubernetes </a:t>
          </a:r>
        </a:p>
      </dsp:txBody>
      <dsp:txXfrm>
        <a:off x="0" y="812144"/>
        <a:ext cx="10353675" cy="811649"/>
      </dsp:txXfrm>
    </dsp:sp>
    <dsp:sp modelId="{1E7B45B6-BB8B-4FAF-B43D-E995A2FA5DB0}">
      <dsp:nvSpPr>
        <dsp:cNvPr id="0" name=""/>
        <dsp:cNvSpPr/>
      </dsp:nvSpPr>
      <dsp:spPr>
        <a:xfrm>
          <a:off x="0" y="1623793"/>
          <a:ext cx="10353675"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BA7504-7DBF-468B-815C-1B206D56517B}">
      <dsp:nvSpPr>
        <dsp:cNvPr id="0" name=""/>
        <dsp:cNvSpPr/>
      </dsp:nvSpPr>
      <dsp:spPr>
        <a:xfrm>
          <a:off x="0" y="1623793"/>
          <a:ext cx="10353675" cy="811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2. Deployment on Multiple region </a:t>
          </a:r>
        </a:p>
      </dsp:txBody>
      <dsp:txXfrm>
        <a:off x="0" y="1623793"/>
        <a:ext cx="10353675" cy="811649"/>
      </dsp:txXfrm>
    </dsp:sp>
    <dsp:sp modelId="{53BCB77B-70C3-4D49-9253-0348E389F23C}">
      <dsp:nvSpPr>
        <dsp:cNvPr id="0" name=""/>
        <dsp:cNvSpPr/>
      </dsp:nvSpPr>
      <dsp:spPr>
        <a:xfrm>
          <a:off x="0" y="2435443"/>
          <a:ext cx="10353675"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399148-2129-47C1-A72A-437E1E30F981}">
      <dsp:nvSpPr>
        <dsp:cNvPr id="0" name=""/>
        <dsp:cNvSpPr/>
      </dsp:nvSpPr>
      <dsp:spPr>
        <a:xfrm>
          <a:off x="0" y="2435443"/>
          <a:ext cx="10353675" cy="811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3. Real Life Example </a:t>
          </a:r>
        </a:p>
      </dsp:txBody>
      <dsp:txXfrm>
        <a:off x="0" y="2435443"/>
        <a:ext cx="10353675" cy="811649"/>
      </dsp:txXfrm>
    </dsp:sp>
    <dsp:sp modelId="{0A7480CF-F779-4141-AB27-A8C9F77674D8}">
      <dsp:nvSpPr>
        <dsp:cNvPr id="0" name=""/>
        <dsp:cNvSpPr/>
      </dsp:nvSpPr>
      <dsp:spPr>
        <a:xfrm>
          <a:off x="0" y="3247092"/>
          <a:ext cx="10353675"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C7D9E7-027A-43C9-A21A-8BF97378629C}">
      <dsp:nvSpPr>
        <dsp:cNvPr id="0" name=""/>
        <dsp:cNvSpPr/>
      </dsp:nvSpPr>
      <dsp:spPr>
        <a:xfrm>
          <a:off x="0" y="3247092"/>
          <a:ext cx="10353675" cy="811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endParaRPr lang="en-US" sz="3800" kern="1200" dirty="0"/>
        </a:p>
      </dsp:txBody>
      <dsp:txXfrm>
        <a:off x="0" y="3247092"/>
        <a:ext cx="10353675" cy="81164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4616CA-E83B-4AEA-B5A6-23E3EC84532C}"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152656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4616CA-E83B-4AEA-B5A6-23E3EC84532C}"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3042665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4616CA-E83B-4AEA-B5A6-23E3EC84532C}"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876812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4616CA-E83B-4AEA-B5A6-23E3EC84532C}"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1020D-36B4-4041-B6C7-C9C3F310EEEF}"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57323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4616CA-E83B-4AEA-B5A6-23E3EC84532C}"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3377820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34616CA-E83B-4AEA-B5A6-23E3EC84532C}"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4058069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34616CA-E83B-4AEA-B5A6-23E3EC84532C}"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1032465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616CA-E83B-4AEA-B5A6-23E3EC84532C}"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1762068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616CA-E83B-4AEA-B5A6-23E3EC84532C}"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703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616CA-E83B-4AEA-B5A6-23E3EC84532C}"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3513830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4616CA-E83B-4AEA-B5A6-23E3EC84532C}"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3728833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4616CA-E83B-4AEA-B5A6-23E3EC84532C}"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1194697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4616CA-E83B-4AEA-B5A6-23E3EC84532C}"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423801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4616CA-E83B-4AEA-B5A6-23E3EC84532C}"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95164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4616CA-E83B-4AEA-B5A6-23E3EC84532C}" type="datetimeFigureOut">
              <a:rPr lang="en-US" smtClean="0"/>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3493818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4616CA-E83B-4AEA-B5A6-23E3EC84532C}"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251789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4616CA-E83B-4AEA-B5A6-23E3EC84532C}"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1020D-36B4-4041-B6C7-C9C3F310EEEF}" type="slidenum">
              <a:rPr lang="en-US" smtClean="0"/>
              <a:t>‹#›</a:t>
            </a:fld>
            <a:endParaRPr lang="en-US"/>
          </a:p>
        </p:txBody>
      </p:sp>
    </p:spTree>
    <p:extLst>
      <p:ext uri="{BB962C8B-B14F-4D97-AF65-F5344CB8AC3E}">
        <p14:creationId xmlns:p14="http://schemas.microsoft.com/office/powerpoint/2010/main" val="1700948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34616CA-E83B-4AEA-B5A6-23E3EC84532C}" type="datetimeFigureOut">
              <a:rPr lang="en-US" smtClean="0"/>
              <a:t>3/28/2022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CC1020D-36B4-4041-B6C7-C9C3F310EEEF}" type="slidenum">
              <a:rPr lang="en-US" smtClean="0"/>
              <a:t>‹#›</a:t>
            </a:fld>
            <a:endParaRPr lang="en-US"/>
          </a:p>
        </p:txBody>
      </p:sp>
    </p:spTree>
    <p:extLst>
      <p:ext uri="{BB962C8B-B14F-4D97-AF65-F5344CB8AC3E}">
        <p14:creationId xmlns:p14="http://schemas.microsoft.com/office/powerpoint/2010/main" val="2784571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www.techtarget.com/searchitoperations/tip/How-to-tackle-container-orchestration-challenges"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ocker.com/"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kubernetes.io/"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nomadproject.io/" TargetMode="Externa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ws.amazon.com/ecs/" TargetMode="External"/><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hyperlink" Target="https://www.ibm.com/garage/method/practices/culture/get-started-cloud-transformation/" TargetMode="External"/><Relationship Id="rId3" Type="http://schemas.openxmlformats.org/officeDocument/2006/relationships/hyperlink" Target="https://www.virtana.com/blog/cloud-transformation/" TargetMode="External"/><Relationship Id="rId7" Type="http://schemas.openxmlformats.org/officeDocument/2006/relationships/hyperlink" Target="https://cloud.netapp.com/blog/azure-anf-blg-the-complete-guide-to-cloud-transformation" TargetMode="External"/><Relationship Id="rId2" Type="http://schemas.openxmlformats.org/officeDocument/2006/relationships/hyperlink" Target="https://www.trianz.com/insights/cloud-transformation-from-strategy-to-execution" TargetMode="External"/><Relationship Id="rId1" Type="http://schemas.openxmlformats.org/officeDocument/2006/relationships/slideLayout" Target="../slideLayouts/slideLayout14.xml"/><Relationship Id="rId6" Type="http://schemas.openxmlformats.org/officeDocument/2006/relationships/hyperlink" Target="https://services.global.ntt/en-us/insights/blog/the-roadmap-to-your-secure-cloud-transformation-journey" TargetMode="External"/><Relationship Id="rId5" Type="http://schemas.openxmlformats.org/officeDocument/2006/relationships/hyperlink" Target="https://www.mckinsey.com/business-functions/mckinsey-digital/cloud/overview/from-roadmap-to-migration-cloud-transformation-in-6-months" TargetMode="External"/><Relationship Id="rId4" Type="http://schemas.openxmlformats.org/officeDocument/2006/relationships/hyperlink" Target="https://de.nttdata.com/files/2020-en-wp-cloud-transformation-roadmap.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4.xml"/><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cs.microsoft.com/en-us/azure/architecture/reference-architectures/containers/aks/secure-baseline-aks" TargetMode="Externa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mspnp/aks-baseline-multi-region"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acloud.guru/course/f276f2aa-fb5e-4fc6-9c36-0dc674b95767/dashboard" TargetMode="External"/><Relationship Id="rId2" Type="http://schemas.openxmlformats.org/officeDocument/2006/relationships/hyperlink" Target="https://learn.acloud.guru/course/03155237-268d-4c80-b704-af2fbe5bdcdb/dashboard" TargetMode="External"/><Relationship Id="rId1" Type="http://schemas.openxmlformats.org/officeDocument/2006/relationships/slideLayout" Target="../slideLayouts/slideLayout14.xml"/><Relationship Id="rId5" Type="http://schemas.openxmlformats.org/officeDocument/2006/relationships/hyperlink" Target="https://github.com/prasenforu/container-platform" TargetMode="External"/><Relationship Id="rId4" Type="http://schemas.openxmlformats.org/officeDocument/2006/relationships/hyperlink" Target="https://www.ibm.com/cloud/learn/container-orchestration"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32D7-273C-49D6-8044-CB0D2934A845}"/>
              </a:ext>
            </a:extLst>
          </p:cNvPr>
          <p:cNvSpPr>
            <a:spLocks noGrp="1"/>
          </p:cNvSpPr>
          <p:nvPr>
            <p:ph type="ctrTitle"/>
          </p:nvPr>
        </p:nvSpPr>
        <p:spPr>
          <a:xfrm>
            <a:off x="861791" y="835383"/>
            <a:ext cx="3382832" cy="3499549"/>
          </a:xfrm>
        </p:spPr>
        <p:txBody>
          <a:bodyPr>
            <a:normAutofit/>
          </a:bodyPr>
          <a:lstStyle/>
          <a:p>
            <a:pPr algn="l"/>
            <a:r>
              <a:rPr lang="en-US" sz="3900" b="1" dirty="0"/>
              <a:t>Containers and Orchestration</a:t>
            </a:r>
            <a:br>
              <a:rPr lang="en-US" sz="3900" b="1" dirty="0"/>
            </a:br>
            <a:endParaRPr lang="en-US" sz="3900" dirty="0"/>
          </a:p>
        </p:txBody>
      </p:sp>
      <p:sp>
        <p:nvSpPr>
          <p:cNvPr id="3" name="Subtitle 2">
            <a:extLst>
              <a:ext uri="{FF2B5EF4-FFF2-40B4-BE49-F238E27FC236}">
                <a16:creationId xmlns:a16="http://schemas.microsoft.com/office/drawing/2014/main" id="{28713357-6641-4C71-9316-72CBB036E7B3}"/>
              </a:ext>
            </a:extLst>
          </p:cNvPr>
          <p:cNvSpPr>
            <a:spLocks noGrp="1"/>
          </p:cNvSpPr>
          <p:nvPr>
            <p:ph type="subTitle" idx="1"/>
          </p:nvPr>
        </p:nvSpPr>
        <p:spPr>
          <a:xfrm>
            <a:off x="861789" y="4334933"/>
            <a:ext cx="3382831" cy="1185333"/>
          </a:xfrm>
        </p:spPr>
        <p:txBody>
          <a:bodyPr>
            <a:normAutofit/>
          </a:bodyPr>
          <a:lstStyle/>
          <a:p>
            <a:pPr algn="l"/>
            <a:r>
              <a:rPr lang="en-US" dirty="0">
                <a:solidFill>
                  <a:srgbClr val="5FECC2"/>
                </a:solidFill>
              </a:rPr>
              <a:t>Fundamental Concepts of Containers and Orchestration </a:t>
            </a:r>
          </a:p>
        </p:txBody>
      </p:sp>
      <p:pic>
        <p:nvPicPr>
          <p:cNvPr id="13" name="Picture 9">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2" name="Picture 11">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ontainers of various colours are lined up">
            <a:extLst>
              <a:ext uri="{FF2B5EF4-FFF2-40B4-BE49-F238E27FC236}">
                <a16:creationId xmlns:a16="http://schemas.microsoft.com/office/drawing/2014/main" id="{B72ADBFD-5983-42AF-F09E-A62CA2CFE406}"/>
              </a:ext>
            </a:extLst>
          </p:cNvPr>
          <p:cNvPicPr>
            <a:picLocks noChangeAspect="1"/>
          </p:cNvPicPr>
          <p:nvPr/>
        </p:nvPicPr>
        <p:blipFill rotWithShape="1">
          <a:blip r:embed="rId4"/>
          <a:srcRect l="7780" r="9787"/>
          <a:stretch/>
        </p:blipFill>
        <p:spPr>
          <a:xfrm>
            <a:off x="4654297" y="10"/>
            <a:ext cx="7537704" cy="6857990"/>
          </a:xfrm>
          <a:prstGeom prst="rect">
            <a:avLst/>
          </a:prstGeom>
        </p:spPr>
      </p:pic>
      <p:sp>
        <p:nvSpPr>
          <p:cNvPr id="7" name="Subtitle 2">
            <a:extLst>
              <a:ext uri="{FF2B5EF4-FFF2-40B4-BE49-F238E27FC236}">
                <a16:creationId xmlns:a16="http://schemas.microsoft.com/office/drawing/2014/main" id="{749876D3-534F-4952-82D1-3ED93CA77079}"/>
              </a:ext>
            </a:extLst>
          </p:cNvPr>
          <p:cNvSpPr txBox="1">
            <a:spLocks/>
          </p:cNvSpPr>
          <p:nvPr/>
        </p:nvSpPr>
        <p:spPr>
          <a:xfrm>
            <a:off x="861789" y="5268568"/>
            <a:ext cx="3382831" cy="118533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dirty="0">
                <a:solidFill>
                  <a:srgbClr val="0070C0"/>
                </a:solidFill>
              </a:rPr>
              <a:t>Prepared By Enes Erten</a:t>
            </a:r>
          </a:p>
        </p:txBody>
      </p:sp>
    </p:spTree>
    <p:extLst>
      <p:ext uri="{BB962C8B-B14F-4D97-AF65-F5344CB8AC3E}">
        <p14:creationId xmlns:p14="http://schemas.microsoft.com/office/powerpoint/2010/main" val="112780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A72A8-6292-448C-8356-885B43F6E03F}"/>
              </a:ext>
            </a:extLst>
          </p:cNvPr>
          <p:cNvSpPr>
            <a:spLocks noGrp="1"/>
          </p:cNvSpPr>
          <p:nvPr>
            <p:ph type="title"/>
          </p:nvPr>
        </p:nvSpPr>
        <p:spPr>
          <a:xfrm>
            <a:off x="924443" y="181960"/>
            <a:ext cx="10353762" cy="970450"/>
          </a:xfrm>
        </p:spPr>
        <p:txBody>
          <a:bodyPr/>
          <a:lstStyle/>
          <a:p>
            <a:r>
              <a:rPr lang="en-US" dirty="0"/>
              <a:t>What are Containers ?</a:t>
            </a:r>
          </a:p>
        </p:txBody>
      </p:sp>
      <p:sp>
        <p:nvSpPr>
          <p:cNvPr id="22" name="Text Placeholder 21">
            <a:extLst>
              <a:ext uri="{FF2B5EF4-FFF2-40B4-BE49-F238E27FC236}">
                <a16:creationId xmlns:a16="http://schemas.microsoft.com/office/drawing/2014/main" id="{0DA03318-ACE4-418E-8D01-885B57BBB4D4}"/>
              </a:ext>
            </a:extLst>
          </p:cNvPr>
          <p:cNvSpPr>
            <a:spLocks noGrp="1"/>
          </p:cNvSpPr>
          <p:nvPr>
            <p:ph type="body" sz="half" idx="15"/>
          </p:nvPr>
        </p:nvSpPr>
        <p:spPr>
          <a:xfrm>
            <a:off x="309713" y="3456590"/>
            <a:ext cx="7667509" cy="3219450"/>
          </a:xfrm>
        </p:spPr>
        <p:txBody>
          <a:bodyPr/>
          <a:lstStyle/>
          <a:p>
            <a:pPr marL="285750" indent="-285750" algn="l">
              <a:buFont typeface="Arial" panose="020B0604020202020204" pitchFamily="34" charset="0"/>
              <a:buChar char="•"/>
            </a:pPr>
            <a:r>
              <a:rPr lang="en-US" dirty="0"/>
              <a:t>There is a host server and software installed in the server </a:t>
            </a:r>
          </a:p>
          <a:p>
            <a:pPr marL="285750" indent="-285750" algn="l">
              <a:buFont typeface="Arial" panose="020B0604020202020204" pitchFamily="34" charset="0"/>
              <a:buChar char="•"/>
            </a:pPr>
            <a:r>
              <a:rPr lang="en-US" dirty="0"/>
              <a:t>Running the software needs lots of configurations and installations if the software need to install a new system these all configurations and installations must be exactly same with the first machine. In other words, all your new machine must be customized and configured same as host server. </a:t>
            </a:r>
          </a:p>
          <a:p>
            <a:pPr marL="285750" indent="-285750" algn="l">
              <a:buFont typeface="Arial" panose="020B0604020202020204" pitchFamily="34" charset="0"/>
              <a:buChar char="•"/>
            </a:pPr>
            <a:r>
              <a:rPr lang="en-US" dirty="0"/>
              <a:t>There is lots of complexity and workload for every new installation. </a:t>
            </a:r>
          </a:p>
          <a:p>
            <a:pPr algn="l"/>
            <a:endParaRPr lang="en-US" dirty="0"/>
          </a:p>
          <a:p>
            <a:pPr marL="285750" indent="-285750">
              <a:buFont typeface="Arial" panose="020B0604020202020204" pitchFamily="34" charset="0"/>
              <a:buChar char="•"/>
            </a:pPr>
            <a:endParaRPr lang="en-US" dirty="0"/>
          </a:p>
        </p:txBody>
      </p:sp>
      <p:pic>
        <p:nvPicPr>
          <p:cNvPr id="18" name="Content Placeholder 17" descr="Graphical user interface, application, Teams&#10;&#10;Description automatically generated">
            <a:extLst>
              <a:ext uri="{FF2B5EF4-FFF2-40B4-BE49-F238E27FC236}">
                <a16:creationId xmlns:a16="http://schemas.microsoft.com/office/drawing/2014/main" id="{00ABFE15-D228-486D-B0AF-557BD3BC53C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03834" y="1615736"/>
            <a:ext cx="6784743" cy="1671638"/>
          </a:xfrm>
        </p:spPr>
      </p:pic>
      <p:sp>
        <p:nvSpPr>
          <p:cNvPr id="4" name="Title 1">
            <a:extLst>
              <a:ext uri="{FF2B5EF4-FFF2-40B4-BE49-F238E27FC236}">
                <a16:creationId xmlns:a16="http://schemas.microsoft.com/office/drawing/2014/main" id="{32F6C804-40E7-4CE0-84B2-D30F7A931412}"/>
              </a:ext>
            </a:extLst>
          </p:cNvPr>
          <p:cNvSpPr txBox="1">
            <a:spLocks/>
          </p:cNvSpPr>
          <p:nvPr/>
        </p:nvSpPr>
        <p:spPr>
          <a:xfrm>
            <a:off x="516070" y="910350"/>
            <a:ext cx="4863615" cy="653337"/>
          </a:xfrm>
          <a:prstGeom prst="rect">
            <a:avLst/>
          </a:prstGeom>
          <a:effectLst>
            <a:outerShdw blurRad="25400" dir="17880000">
              <a:srgbClr val="000000">
                <a:alpha val="46000"/>
              </a:srgbClr>
            </a:outerShdw>
          </a:effectLst>
        </p:spPr>
        <p:txBody>
          <a:bodyPr vert="horz" lIns="91440" tIns="45720" rIns="91440" bIns="45720" rtlCol="0" anchor="ct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Scenario 1 Bare Metal Application  </a:t>
            </a:r>
          </a:p>
        </p:txBody>
      </p:sp>
      <p:pic>
        <p:nvPicPr>
          <p:cNvPr id="14" name="Picture 13" descr="Graphical user interface, text, application, chat or text message&#10;&#10;Description automatically generated">
            <a:extLst>
              <a:ext uri="{FF2B5EF4-FFF2-40B4-BE49-F238E27FC236}">
                <a16:creationId xmlns:a16="http://schemas.microsoft.com/office/drawing/2014/main" id="{59699B30-6D54-474E-8D4F-2B58D0E95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461" y="1373499"/>
            <a:ext cx="3098507" cy="4805555"/>
          </a:xfrm>
          <a:prstGeom prst="rect">
            <a:avLst/>
          </a:prstGeom>
        </p:spPr>
      </p:pic>
    </p:spTree>
    <p:extLst>
      <p:ext uri="{BB962C8B-B14F-4D97-AF65-F5344CB8AC3E}">
        <p14:creationId xmlns:p14="http://schemas.microsoft.com/office/powerpoint/2010/main" val="2109971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A72A8-6292-448C-8356-885B43F6E03F}"/>
              </a:ext>
            </a:extLst>
          </p:cNvPr>
          <p:cNvSpPr>
            <a:spLocks noGrp="1"/>
          </p:cNvSpPr>
          <p:nvPr>
            <p:ph type="title"/>
          </p:nvPr>
        </p:nvSpPr>
        <p:spPr>
          <a:xfrm>
            <a:off x="924443" y="181960"/>
            <a:ext cx="10353762" cy="970450"/>
          </a:xfrm>
        </p:spPr>
        <p:txBody>
          <a:bodyPr/>
          <a:lstStyle/>
          <a:p>
            <a:r>
              <a:rPr lang="en-US" dirty="0"/>
              <a:t>What are Containers ?</a:t>
            </a:r>
          </a:p>
        </p:txBody>
      </p:sp>
      <p:sp>
        <p:nvSpPr>
          <p:cNvPr id="22" name="Text Placeholder 21">
            <a:extLst>
              <a:ext uri="{FF2B5EF4-FFF2-40B4-BE49-F238E27FC236}">
                <a16:creationId xmlns:a16="http://schemas.microsoft.com/office/drawing/2014/main" id="{0DA03318-ACE4-418E-8D01-885B57BBB4D4}"/>
              </a:ext>
            </a:extLst>
          </p:cNvPr>
          <p:cNvSpPr>
            <a:spLocks noGrp="1"/>
          </p:cNvSpPr>
          <p:nvPr>
            <p:ph type="body" sz="half" idx="15"/>
          </p:nvPr>
        </p:nvSpPr>
        <p:spPr>
          <a:xfrm>
            <a:off x="5481546" y="1615736"/>
            <a:ext cx="6400250" cy="5010346"/>
          </a:xfrm>
        </p:spPr>
        <p:txBody>
          <a:bodyPr/>
          <a:lstStyle/>
          <a:p>
            <a:pPr marL="285750" indent="-285750" algn="l">
              <a:buFont typeface="Arial" panose="020B0604020202020204" pitchFamily="34" charset="0"/>
              <a:buChar char="•"/>
            </a:pPr>
            <a:r>
              <a:rPr lang="en-US" dirty="0"/>
              <a:t>Virtual machines solve this problem by wrapping the software in a virtual machine </a:t>
            </a:r>
          </a:p>
          <a:p>
            <a:pPr marL="285750" indent="-285750" algn="l">
              <a:buFont typeface="Arial" panose="020B0604020202020204" pitchFamily="34" charset="0"/>
              <a:buChar char="•"/>
            </a:pPr>
            <a:r>
              <a:rPr lang="en-US" dirty="0"/>
              <a:t>There is a host server and virtual machines installed essentially act as a virtual servers for the software to run on and that not required to configure the host server.</a:t>
            </a:r>
          </a:p>
          <a:p>
            <a:pPr marL="285750" indent="-285750" algn="l">
              <a:buFont typeface="Arial" panose="020B0604020202020204" pitchFamily="34" charset="0"/>
              <a:buChar char="•"/>
            </a:pPr>
            <a:r>
              <a:rPr lang="en-US" dirty="0"/>
              <a:t>Only the virtual machine needs to be able to accommodate the software </a:t>
            </a:r>
          </a:p>
          <a:p>
            <a:pPr marL="285750" indent="-285750" algn="l">
              <a:buFont typeface="Arial" panose="020B0604020202020204" pitchFamily="34" charset="0"/>
              <a:buChar char="•"/>
            </a:pPr>
            <a:r>
              <a:rPr lang="en-US" dirty="0"/>
              <a:t>Still similar complexity and workload exist with slightly decrease with 1</a:t>
            </a:r>
            <a:r>
              <a:rPr lang="en-US" baseline="30000" dirty="0"/>
              <a:t>st</a:t>
            </a:r>
            <a:r>
              <a:rPr lang="en-US" dirty="0"/>
              <a:t> scenario.</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algn="l"/>
            <a:endParaRPr lang="en-US" dirty="0"/>
          </a:p>
        </p:txBody>
      </p:sp>
      <p:sp>
        <p:nvSpPr>
          <p:cNvPr id="4" name="Title 1">
            <a:extLst>
              <a:ext uri="{FF2B5EF4-FFF2-40B4-BE49-F238E27FC236}">
                <a16:creationId xmlns:a16="http://schemas.microsoft.com/office/drawing/2014/main" id="{32F6C804-40E7-4CE0-84B2-D30F7A931412}"/>
              </a:ext>
            </a:extLst>
          </p:cNvPr>
          <p:cNvSpPr txBox="1">
            <a:spLocks/>
          </p:cNvSpPr>
          <p:nvPr/>
        </p:nvSpPr>
        <p:spPr>
          <a:xfrm>
            <a:off x="143207" y="962399"/>
            <a:ext cx="4863615" cy="653337"/>
          </a:xfrm>
          <a:prstGeom prst="rect">
            <a:avLst/>
          </a:prstGeom>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Scenario 2 Virtual Machines</a:t>
            </a:r>
          </a:p>
        </p:txBody>
      </p:sp>
      <p:pic>
        <p:nvPicPr>
          <p:cNvPr id="5" name="Picture 4" descr="Graphical user interface, application&#10;&#10;Description automatically generated">
            <a:extLst>
              <a:ext uri="{FF2B5EF4-FFF2-40B4-BE49-F238E27FC236}">
                <a16:creationId xmlns:a16="http://schemas.microsoft.com/office/drawing/2014/main" id="{850630FF-2082-4A17-A3F9-DEF51BBAB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04" y="1615736"/>
            <a:ext cx="4891175" cy="5010346"/>
          </a:xfrm>
          <a:prstGeom prst="rect">
            <a:avLst/>
          </a:prstGeom>
        </p:spPr>
      </p:pic>
    </p:spTree>
    <p:extLst>
      <p:ext uri="{BB962C8B-B14F-4D97-AF65-F5344CB8AC3E}">
        <p14:creationId xmlns:p14="http://schemas.microsoft.com/office/powerpoint/2010/main" val="1707558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9DCF-3BDE-4233-9EC9-23E2BEDE3563}"/>
              </a:ext>
            </a:extLst>
          </p:cNvPr>
          <p:cNvSpPr>
            <a:spLocks noGrp="1"/>
          </p:cNvSpPr>
          <p:nvPr>
            <p:ph type="title"/>
          </p:nvPr>
        </p:nvSpPr>
        <p:spPr/>
        <p:txBody>
          <a:bodyPr/>
          <a:lstStyle/>
          <a:p>
            <a:r>
              <a:rPr lang="en-US" dirty="0"/>
              <a:t>What are Containers?</a:t>
            </a:r>
          </a:p>
        </p:txBody>
      </p:sp>
      <p:sp>
        <p:nvSpPr>
          <p:cNvPr id="3" name="Text Placeholder 2">
            <a:extLst>
              <a:ext uri="{FF2B5EF4-FFF2-40B4-BE49-F238E27FC236}">
                <a16:creationId xmlns:a16="http://schemas.microsoft.com/office/drawing/2014/main" id="{69E7C6DD-F602-4B60-9C28-62C2E6D47291}"/>
              </a:ext>
            </a:extLst>
          </p:cNvPr>
          <p:cNvSpPr>
            <a:spLocks noGrp="1"/>
          </p:cNvSpPr>
          <p:nvPr>
            <p:ph type="body" idx="1"/>
          </p:nvPr>
        </p:nvSpPr>
        <p:spPr>
          <a:xfrm>
            <a:off x="474838" y="1639418"/>
            <a:ext cx="3300984" cy="576262"/>
          </a:xfrm>
        </p:spPr>
        <p:txBody>
          <a:bodyPr/>
          <a:lstStyle/>
          <a:p>
            <a:r>
              <a:rPr lang="en-US" dirty="0"/>
              <a:t>Scenario 3 Containers </a:t>
            </a:r>
          </a:p>
        </p:txBody>
      </p:sp>
      <p:sp>
        <p:nvSpPr>
          <p:cNvPr id="4" name="Text Placeholder 3">
            <a:extLst>
              <a:ext uri="{FF2B5EF4-FFF2-40B4-BE49-F238E27FC236}">
                <a16:creationId xmlns:a16="http://schemas.microsoft.com/office/drawing/2014/main" id="{6667808A-8D0F-4A68-A76F-69C57E67F048}"/>
              </a:ext>
            </a:extLst>
          </p:cNvPr>
          <p:cNvSpPr>
            <a:spLocks noGrp="1"/>
          </p:cNvSpPr>
          <p:nvPr>
            <p:ph type="body" sz="half" idx="15"/>
          </p:nvPr>
        </p:nvSpPr>
        <p:spPr>
          <a:xfrm>
            <a:off x="474838" y="2364177"/>
            <a:ext cx="5615838" cy="3219450"/>
          </a:xfrm>
        </p:spPr>
        <p:txBody>
          <a:bodyPr/>
          <a:lstStyle/>
          <a:p>
            <a:pPr marL="285750" indent="-285750" algn="l">
              <a:buFont typeface="Arial" panose="020B0604020202020204" pitchFamily="34" charset="0"/>
              <a:buChar char="•"/>
            </a:pPr>
            <a:r>
              <a:rPr lang="en-US" dirty="0"/>
              <a:t>Like the 2</a:t>
            </a:r>
            <a:r>
              <a:rPr lang="en-US" baseline="30000" dirty="0"/>
              <a:t>nd</a:t>
            </a:r>
            <a:r>
              <a:rPr lang="en-US" dirty="0"/>
              <a:t> scenario containers do the same thing. </a:t>
            </a:r>
          </a:p>
          <a:p>
            <a:pPr marL="285750" indent="-285750" algn="l">
              <a:buFont typeface="Arial" panose="020B0604020202020204" pitchFamily="34" charset="0"/>
              <a:buChar char="•"/>
            </a:pPr>
            <a:r>
              <a:rPr lang="en-US" dirty="0"/>
              <a:t>They sort of wrap tightly around the container orchestration tool.</a:t>
            </a:r>
          </a:p>
          <a:p>
            <a:pPr marL="285750" indent="-285750" algn="l">
              <a:buFont typeface="Arial" panose="020B0604020202020204" pitchFamily="34" charset="0"/>
              <a:buChar char="•"/>
            </a:pPr>
            <a:r>
              <a:rPr lang="en-US" dirty="0"/>
              <a:t>There is less overhead in order to accommodate the software</a:t>
            </a:r>
          </a:p>
          <a:p>
            <a:pPr marL="285750" indent="-285750" algn="l">
              <a:buFont typeface="Arial" panose="020B0604020202020204" pitchFamily="34" charset="0"/>
              <a:buChar char="•"/>
            </a:pPr>
            <a:r>
              <a:rPr lang="en-US" dirty="0"/>
              <a:t>These are reduction overhead </a:t>
            </a:r>
          </a:p>
          <a:p>
            <a:pPr marL="285750" indent="-285750" algn="l">
              <a:buFont typeface="Arial" panose="020B0604020202020204" pitchFamily="34" charset="0"/>
              <a:buChar char="•"/>
            </a:pPr>
            <a:r>
              <a:rPr lang="en-US" dirty="0"/>
              <a:t>Fit more containers on a single host server of a smaller size compared to the 1</a:t>
            </a:r>
            <a:r>
              <a:rPr lang="en-US" baseline="30000" dirty="0"/>
              <a:t>st</a:t>
            </a:r>
            <a:r>
              <a:rPr lang="en-US" dirty="0"/>
              <a:t> and 2</a:t>
            </a:r>
            <a:r>
              <a:rPr lang="en-US" baseline="30000" dirty="0"/>
              <a:t>nd</a:t>
            </a:r>
            <a:r>
              <a:rPr lang="en-US" dirty="0"/>
              <a:t> scenarios</a:t>
            </a:r>
          </a:p>
          <a:p>
            <a:pPr marL="285750" indent="-285750" algn="l">
              <a:buFont typeface="Arial" panose="020B0604020202020204" pitchFamily="34" charset="0"/>
              <a:buChar char="•"/>
            </a:pPr>
            <a:r>
              <a:rPr lang="en-US" dirty="0"/>
              <a:t>These makes containers smaller size and faster computation than other scenarios.</a:t>
            </a:r>
          </a:p>
          <a:p>
            <a:pPr marL="285750" indent="-285750" algn="l">
              <a:buFont typeface="Arial" panose="020B0604020202020204" pitchFamily="34" charset="0"/>
              <a:buChar char="•"/>
            </a:pPr>
            <a:r>
              <a:rPr lang="en-US" dirty="0"/>
              <a:t>It is less complex and need less workload</a:t>
            </a:r>
          </a:p>
          <a:p>
            <a:pPr algn="l"/>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68E8D155-1BBE-47CD-A754-8A77BF841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997" y="2495306"/>
            <a:ext cx="3884165" cy="4095887"/>
          </a:xfrm>
          <a:prstGeom prst="rect">
            <a:avLst/>
          </a:prstGeom>
        </p:spPr>
      </p:pic>
    </p:spTree>
    <p:extLst>
      <p:ext uri="{BB962C8B-B14F-4D97-AF65-F5344CB8AC3E}">
        <p14:creationId xmlns:p14="http://schemas.microsoft.com/office/powerpoint/2010/main" val="1951682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0864-D823-4525-A1AA-F8943154C98D}"/>
              </a:ext>
            </a:extLst>
          </p:cNvPr>
          <p:cNvSpPr>
            <a:spLocks noGrp="1"/>
          </p:cNvSpPr>
          <p:nvPr>
            <p:ph type="title"/>
          </p:nvPr>
        </p:nvSpPr>
        <p:spPr/>
        <p:txBody>
          <a:bodyPr/>
          <a:lstStyle/>
          <a:p>
            <a:r>
              <a:rPr lang="en-US" dirty="0"/>
              <a:t>What is Container Orchestration ?</a:t>
            </a:r>
          </a:p>
        </p:txBody>
      </p:sp>
      <p:sp>
        <p:nvSpPr>
          <p:cNvPr id="4" name="Text Placeholder 3">
            <a:extLst>
              <a:ext uri="{FF2B5EF4-FFF2-40B4-BE49-F238E27FC236}">
                <a16:creationId xmlns:a16="http://schemas.microsoft.com/office/drawing/2014/main" id="{F81F9F79-A2B3-4D32-86FE-18A2E9ACBE64}"/>
              </a:ext>
            </a:extLst>
          </p:cNvPr>
          <p:cNvSpPr>
            <a:spLocks noGrp="1"/>
          </p:cNvSpPr>
          <p:nvPr>
            <p:ph type="body" sz="half" idx="15"/>
          </p:nvPr>
        </p:nvSpPr>
        <p:spPr>
          <a:xfrm>
            <a:off x="913795" y="1811045"/>
            <a:ext cx="4248755" cy="3980155"/>
          </a:xfrm>
        </p:spPr>
        <p:txBody>
          <a:bodyPr/>
          <a:lstStyle/>
          <a:p>
            <a:pPr marL="285750" indent="-285750" algn="l">
              <a:buFont typeface="Arial" panose="020B0604020202020204" pitchFamily="34" charset="0"/>
              <a:buChar char="•"/>
            </a:pPr>
            <a:r>
              <a:rPr lang="en-US" dirty="0"/>
              <a:t>Container orchestration refers to processes and tools that are used to manage containers, as well as automate the management of containers.</a:t>
            </a:r>
          </a:p>
          <a:p>
            <a:pPr algn="l"/>
            <a:r>
              <a:rPr lang="en-US" dirty="0"/>
              <a:t>For instance:</a:t>
            </a:r>
          </a:p>
          <a:p>
            <a:pPr marL="285750" indent="-285750" algn="l">
              <a:buFont typeface="Arial" panose="020B0604020202020204" pitchFamily="34" charset="0"/>
              <a:buChar char="•"/>
            </a:pPr>
            <a:r>
              <a:rPr lang="en-US" dirty="0"/>
              <a:t>Starting up a set of five containers in production </a:t>
            </a:r>
          </a:p>
          <a:p>
            <a:pPr marL="285750" indent="-285750" algn="l">
              <a:buFont typeface="Arial" panose="020B0604020202020204" pitchFamily="34" charset="0"/>
              <a:buChar char="•"/>
            </a:pPr>
            <a:r>
              <a:rPr lang="en-US" dirty="0"/>
              <a:t>Without orchestration each container must be start up manually </a:t>
            </a:r>
          </a:p>
          <a:p>
            <a:pPr marL="285750" indent="-285750" algn="l">
              <a:buFont typeface="Arial" panose="020B0604020202020204" pitchFamily="34" charset="0"/>
              <a:buChar char="•"/>
            </a:pPr>
            <a:r>
              <a:rPr lang="en-US" dirty="0"/>
              <a:t>Instead of that scenario using orchestration tool like Kubernetes, Docker etc. to start up 5 container. </a:t>
            </a:r>
          </a:p>
          <a:p>
            <a:pPr algn="l"/>
            <a:endParaRPr lang="en-US" dirty="0"/>
          </a:p>
          <a:p>
            <a:pPr marL="285750" indent="-285750" algn="l">
              <a:buFont typeface="Arial" panose="020B0604020202020204" pitchFamily="34" charset="0"/>
              <a:buChar char="•"/>
            </a:pPr>
            <a:r>
              <a:rPr lang="en-US" dirty="0"/>
              <a:t>Sake up redundancy, It is a good idea to spin up the five containers on five different hosts </a:t>
            </a:r>
          </a:p>
          <a:p>
            <a:pPr algn="l"/>
            <a:endParaRPr lang="en-US" dirty="0"/>
          </a:p>
          <a:p>
            <a:pPr algn="l"/>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184910C3-B8B5-4E36-AF11-20BBF375F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5091" y="1811045"/>
            <a:ext cx="4248755" cy="4352274"/>
          </a:xfrm>
          <a:prstGeom prst="rect">
            <a:avLst/>
          </a:prstGeom>
        </p:spPr>
      </p:pic>
    </p:spTree>
    <p:extLst>
      <p:ext uri="{BB962C8B-B14F-4D97-AF65-F5344CB8AC3E}">
        <p14:creationId xmlns:p14="http://schemas.microsoft.com/office/powerpoint/2010/main" val="1216267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78EA-22F3-45BD-B7D6-BDE764A1EA3C}"/>
              </a:ext>
            </a:extLst>
          </p:cNvPr>
          <p:cNvSpPr>
            <a:spLocks noGrp="1"/>
          </p:cNvSpPr>
          <p:nvPr>
            <p:ph type="title"/>
          </p:nvPr>
        </p:nvSpPr>
        <p:spPr/>
        <p:txBody>
          <a:bodyPr/>
          <a:lstStyle/>
          <a:p>
            <a:r>
              <a:rPr lang="en-US" dirty="0"/>
              <a:t>What is Container Orchestration ?</a:t>
            </a:r>
          </a:p>
        </p:txBody>
      </p:sp>
      <p:sp>
        <p:nvSpPr>
          <p:cNvPr id="3" name="Text Placeholder 2">
            <a:extLst>
              <a:ext uri="{FF2B5EF4-FFF2-40B4-BE49-F238E27FC236}">
                <a16:creationId xmlns:a16="http://schemas.microsoft.com/office/drawing/2014/main" id="{B0710035-12A4-4D6F-8133-50D03928F71E}"/>
              </a:ext>
            </a:extLst>
          </p:cNvPr>
          <p:cNvSpPr>
            <a:spLocks noGrp="1"/>
          </p:cNvSpPr>
          <p:nvPr>
            <p:ph type="body" idx="1"/>
          </p:nvPr>
        </p:nvSpPr>
        <p:spPr>
          <a:xfrm>
            <a:off x="913794" y="1885950"/>
            <a:ext cx="5922011" cy="576262"/>
          </a:xfrm>
        </p:spPr>
        <p:txBody>
          <a:bodyPr/>
          <a:lstStyle/>
          <a:p>
            <a:r>
              <a:rPr lang="en-US" dirty="0"/>
              <a:t>Traditional  procedure to deployments </a:t>
            </a:r>
          </a:p>
        </p:txBody>
      </p:sp>
      <p:sp>
        <p:nvSpPr>
          <p:cNvPr id="4" name="Text Placeholder 3">
            <a:extLst>
              <a:ext uri="{FF2B5EF4-FFF2-40B4-BE49-F238E27FC236}">
                <a16:creationId xmlns:a16="http://schemas.microsoft.com/office/drawing/2014/main" id="{17F84BAF-3E90-4889-8E10-55451EBC3C0B}"/>
              </a:ext>
            </a:extLst>
          </p:cNvPr>
          <p:cNvSpPr>
            <a:spLocks noGrp="1"/>
          </p:cNvSpPr>
          <p:nvPr>
            <p:ph type="body" sz="half" idx="15"/>
          </p:nvPr>
        </p:nvSpPr>
        <p:spPr>
          <a:xfrm>
            <a:off x="913794" y="2571750"/>
            <a:ext cx="7688667" cy="3219450"/>
          </a:xfrm>
        </p:spPr>
        <p:txBody>
          <a:bodyPr/>
          <a:lstStyle/>
          <a:p>
            <a:pPr marL="342900" indent="-342900" algn="l">
              <a:buAutoNum type="arabicPeriod"/>
            </a:pPr>
            <a:r>
              <a:rPr lang="en-US" dirty="0"/>
              <a:t>Take the server down for maintenance it will be unavailable for the clients</a:t>
            </a:r>
          </a:p>
          <a:p>
            <a:pPr marL="342900" indent="-342900" algn="l">
              <a:buAutoNum type="arabicPeriod"/>
            </a:pPr>
            <a:r>
              <a:rPr lang="en-US" dirty="0"/>
              <a:t>Perform the deployments </a:t>
            </a:r>
          </a:p>
          <a:p>
            <a:pPr marL="342900" indent="-342900" algn="l">
              <a:buAutoNum type="arabicPeriod"/>
            </a:pPr>
            <a:r>
              <a:rPr lang="en-US" dirty="0"/>
              <a:t>Bring the server back up.</a:t>
            </a:r>
          </a:p>
          <a:p>
            <a:pPr marL="342900" indent="-342900" algn="l">
              <a:buAutoNum type="arabicPeriod"/>
            </a:pPr>
            <a:r>
              <a:rPr lang="en-US" dirty="0"/>
              <a:t>New deployment is ready for the clients</a:t>
            </a:r>
          </a:p>
          <a:p>
            <a:pPr algn="l"/>
            <a:endParaRPr lang="en-US" dirty="0"/>
          </a:p>
          <a:p>
            <a:pPr marL="342900" indent="-342900" algn="l">
              <a:buAutoNum type="arabicPeriod"/>
            </a:pPr>
            <a:endParaRPr lang="en-US" dirty="0"/>
          </a:p>
        </p:txBody>
      </p:sp>
      <p:pic>
        <p:nvPicPr>
          <p:cNvPr id="12" name="Picture 11" descr="A group of people holding musical instruments&#10;&#10;Description automatically generated">
            <a:extLst>
              <a:ext uri="{FF2B5EF4-FFF2-40B4-BE49-F238E27FC236}">
                <a16:creationId xmlns:a16="http://schemas.microsoft.com/office/drawing/2014/main" id="{79CF6F65-CFF2-4F91-BEAC-CDE8A183F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533" y="3040029"/>
            <a:ext cx="5459768" cy="3557949"/>
          </a:xfrm>
          <a:prstGeom prst="rect">
            <a:avLst/>
          </a:prstGeom>
        </p:spPr>
      </p:pic>
    </p:spTree>
    <p:extLst>
      <p:ext uri="{BB962C8B-B14F-4D97-AF65-F5344CB8AC3E}">
        <p14:creationId xmlns:p14="http://schemas.microsoft.com/office/powerpoint/2010/main" val="424654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78EA-22F3-45BD-B7D6-BDE764A1EA3C}"/>
              </a:ext>
            </a:extLst>
          </p:cNvPr>
          <p:cNvSpPr>
            <a:spLocks noGrp="1"/>
          </p:cNvSpPr>
          <p:nvPr>
            <p:ph type="title"/>
          </p:nvPr>
        </p:nvSpPr>
        <p:spPr/>
        <p:txBody>
          <a:bodyPr/>
          <a:lstStyle/>
          <a:p>
            <a:r>
              <a:rPr lang="en-US" dirty="0"/>
              <a:t>What is Container Orchestration ?</a:t>
            </a:r>
          </a:p>
        </p:txBody>
      </p:sp>
      <p:sp>
        <p:nvSpPr>
          <p:cNvPr id="3" name="Text Placeholder 2">
            <a:extLst>
              <a:ext uri="{FF2B5EF4-FFF2-40B4-BE49-F238E27FC236}">
                <a16:creationId xmlns:a16="http://schemas.microsoft.com/office/drawing/2014/main" id="{B0710035-12A4-4D6F-8133-50D03928F71E}"/>
              </a:ext>
            </a:extLst>
          </p:cNvPr>
          <p:cNvSpPr>
            <a:spLocks noGrp="1"/>
          </p:cNvSpPr>
          <p:nvPr>
            <p:ph type="body" idx="1"/>
          </p:nvPr>
        </p:nvSpPr>
        <p:spPr>
          <a:xfrm>
            <a:off x="913794" y="1885950"/>
            <a:ext cx="5922011" cy="576262"/>
          </a:xfrm>
        </p:spPr>
        <p:txBody>
          <a:bodyPr/>
          <a:lstStyle/>
          <a:p>
            <a:r>
              <a:rPr lang="en-US" dirty="0"/>
              <a:t>Deployment with Container Orchestration </a:t>
            </a:r>
          </a:p>
        </p:txBody>
      </p:sp>
      <p:sp>
        <p:nvSpPr>
          <p:cNvPr id="4" name="Text Placeholder 3">
            <a:extLst>
              <a:ext uri="{FF2B5EF4-FFF2-40B4-BE49-F238E27FC236}">
                <a16:creationId xmlns:a16="http://schemas.microsoft.com/office/drawing/2014/main" id="{17F84BAF-3E90-4889-8E10-55451EBC3C0B}"/>
              </a:ext>
            </a:extLst>
          </p:cNvPr>
          <p:cNvSpPr>
            <a:spLocks noGrp="1"/>
          </p:cNvSpPr>
          <p:nvPr>
            <p:ph type="body" sz="half" idx="15"/>
          </p:nvPr>
        </p:nvSpPr>
        <p:spPr>
          <a:xfrm>
            <a:off x="913794" y="2546967"/>
            <a:ext cx="8762866" cy="1556367"/>
          </a:xfrm>
        </p:spPr>
        <p:txBody>
          <a:bodyPr/>
          <a:lstStyle/>
          <a:p>
            <a:pPr marL="342900" indent="-342900" algn="l">
              <a:buAutoNum type="arabicPeriod"/>
            </a:pPr>
            <a:r>
              <a:rPr lang="en-US" dirty="0"/>
              <a:t>Spin up containers running the new code </a:t>
            </a:r>
          </a:p>
          <a:p>
            <a:pPr marL="342900" indent="-342900" algn="l">
              <a:buAutoNum type="arabicPeriod"/>
            </a:pPr>
            <a:r>
              <a:rPr lang="en-US" dirty="0"/>
              <a:t>When they are fully up, direct client's traffic to the new containers </a:t>
            </a:r>
          </a:p>
          <a:p>
            <a:pPr marL="342900" indent="-342900" algn="l">
              <a:buAutoNum type="arabicPeriod"/>
            </a:pPr>
            <a:r>
              <a:rPr lang="en-US" dirty="0"/>
              <a:t>Remove the old containers running old code </a:t>
            </a:r>
          </a:p>
          <a:p>
            <a:pPr marL="342900" indent="-342900" algn="l">
              <a:buAutoNum type="arabicPeriod"/>
            </a:pPr>
            <a:r>
              <a:rPr lang="en-US" dirty="0"/>
              <a:t>No down time for clients</a:t>
            </a:r>
          </a:p>
        </p:txBody>
      </p:sp>
      <p:sp>
        <p:nvSpPr>
          <p:cNvPr id="6" name="Text Placeholder 2">
            <a:extLst>
              <a:ext uri="{FF2B5EF4-FFF2-40B4-BE49-F238E27FC236}">
                <a16:creationId xmlns:a16="http://schemas.microsoft.com/office/drawing/2014/main" id="{5D1D329A-D8FE-44E5-8A7C-C4C2498675E0}"/>
              </a:ext>
            </a:extLst>
          </p:cNvPr>
          <p:cNvSpPr txBox="1">
            <a:spLocks/>
          </p:cNvSpPr>
          <p:nvPr/>
        </p:nvSpPr>
        <p:spPr>
          <a:xfrm>
            <a:off x="709910" y="3815203"/>
            <a:ext cx="6329777" cy="576262"/>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That process done by the Orchestration tools. </a:t>
            </a:r>
          </a:p>
        </p:txBody>
      </p:sp>
      <p:pic>
        <p:nvPicPr>
          <p:cNvPr id="10" name="Picture 9" descr="A picture containing person, indoor, concert band&#10;&#10;Description automatically generated">
            <a:extLst>
              <a:ext uri="{FF2B5EF4-FFF2-40B4-BE49-F238E27FC236}">
                <a16:creationId xmlns:a16="http://schemas.microsoft.com/office/drawing/2014/main" id="{F62ADFE0-0AA0-4053-B2E3-18073A4F1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708" y="1947817"/>
            <a:ext cx="4130410" cy="2754666"/>
          </a:xfrm>
          <a:prstGeom prst="rect">
            <a:avLst/>
          </a:prstGeom>
        </p:spPr>
      </p:pic>
    </p:spTree>
    <p:extLst>
      <p:ext uri="{BB962C8B-B14F-4D97-AF65-F5344CB8AC3E}">
        <p14:creationId xmlns:p14="http://schemas.microsoft.com/office/powerpoint/2010/main" val="1248216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7AA2-80CF-4494-855B-D4B0B55FC589}"/>
              </a:ext>
            </a:extLst>
          </p:cNvPr>
          <p:cNvSpPr>
            <a:spLocks noGrp="1"/>
          </p:cNvSpPr>
          <p:nvPr>
            <p:ph type="title"/>
          </p:nvPr>
        </p:nvSpPr>
        <p:spPr>
          <a:xfrm>
            <a:off x="913795" y="609600"/>
            <a:ext cx="10353762" cy="970450"/>
          </a:xfrm>
        </p:spPr>
        <p:txBody>
          <a:bodyPr>
            <a:normAutofit/>
          </a:bodyPr>
          <a:lstStyle/>
          <a:p>
            <a:pPr>
              <a:lnSpc>
                <a:spcPct val="90000"/>
              </a:lnSpc>
            </a:pPr>
            <a:r>
              <a:rPr lang="en-US" sz="3100"/>
              <a:t>What are containers used for?</a:t>
            </a:r>
            <a:br>
              <a:rPr lang="en-US" sz="3100"/>
            </a:br>
            <a:endParaRPr lang="en-US" sz="3100"/>
          </a:p>
        </p:txBody>
      </p:sp>
      <p:sp>
        <p:nvSpPr>
          <p:cNvPr id="3" name="Content Placeholder 2">
            <a:extLst>
              <a:ext uri="{FF2B5EF4-FFF2-40B4-BE49-F238E27FC236}">
                <a16:creationId xmlns:a16="http://schemas.microsoft.com/office/drawing/2014/main" id="{EEC85C8F-E2F1-4B14-BF93-447ABA1AD4C9}"/>
              </a:ext>
            </a:extLst>
          </p:cNvPr>
          <p:cNvSpPr>
            <a:spLocks noGrp="1"/>
          </p:cNvSpPr>
          <p:nvPr>
            <p:ph idx="1"/>
          </p:nvPr>
        </p:nvSpPr>
        <p:spPr>
          <a:xfrm>
            <a:off x="913795" y="1732449"/>
            <a:ext cx="5546272" cy="4058751"/>
          </a:xfrm>
        </p:spPr>
        <p:txBody>
          <a:bodyPr anchor="ctr">
            <a:normAutofit/>
          </a:bodyPr>
          <a:lstStyle/>
          <a:p>
            <a:pPr>
              <a:buClr>
                <a:srgbClr val="0377FD"/>
              </a:buClr>
              <a:buFont typeface="Arial" panose="020B0604020202020204" pitchFamily="34" charset="0"/>
              <a:buChar char="•"/>
            </a:pPr>
            <a:r>
              <a:rPr lang="en-US"/>
              <a:t>Software compatibility – Running software consistently on different machines </a:t>
            </a:r>
          </a:p>
          <a:p>
            <a:pPr>
              <a:buClr>
                <a:srgbClr val="0377FD"/>
              </a:buClr>
              <a:buFont typeface="Arial" panose="020B0604020202020204" pitchFamily="34" charset="0"/>
              <a:buChar char="•"/>
            </a:pPr>
            <a:r>
              <a:rPr lang="en-US"/>
              <a:t>Isolation – Keeping individual pieces of software separate from one another </a:t>
            </a:r>
          </a:p>
          <a:p>
            <a:pPr>
              <a:buClr>
                <a:srgbClr val="0377FD"/>
              </a:buClr>
              <a:buFont typeface="Arial" panose="020B0604020202020204" pitchFamily="34" charset="0"/>
              <a:buChar char="•"/>
            </a:pPr>
            <a:r>
              <a:rPr lang="en-US"/>
              <a:t>Scaling – Increasing or decreasing resources allocated to software as needed </a:t>
            </a:r>
          </a:p>
          <a:p>
            <a:pPr>
              <a:buClr>
                <a:srgbClr val="0377FD"/>
              </a:buClr>
              <a:buFont typeface="Arial" panose="020B0604020202020204" pitchFamily="34" charset="0"/>
              <a:buChar char="•"/>
            </a:pPr>
            <a:r>
              <a:rPr lang="en-US"/>
              <a:t>Automation – Automating processes to save money and time </a:t>
            </a:r>
          </a:p>
          <a:p>
            <a:pPr>
              <a:buClr>
                <a:srgbClr val="0377FD"/>
              </a:buClr>
              <a:buFont typeface="Arial" panose="020B0604020202020204" pitchFamily="34" charset="0"/>
              <a:buChar char="•"/>
            </a:pPr>
            <a:r>
              <a:rPr lang="en-US"/>
              <a:t>Efficiency – Containers use resources efficiently </a:t>
            </a:r>
          </a:p>
          <a:p>
            <a:pPr marL="36900" indent="0">
              <a:buClr>
                <a:srgbClr val="0377FD"/>
              </a:buClr>
              <a:buNone/>
            </a:pPr>
            <a:endParaRPr lang="en-US"/>
          </a:p>
          <a:p>
            <a:pPr>
              <a:buClr>
                <a:srgbClr val="0377FD"/>
              </a:buClr>
              <a:buFont typeface="Arial" panose="020B0604020202020204" pitchFamily="34" charset="0"/>
              <a:buChar char="•"/>
            </a:pPr>
            <a:endParaRPr lang="en-US"/>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picture containing metalware, gear&#10;&#10;Description automatically generated">
            <a:extLst>
              <a:ext uri="{FF2B5EF4-FFF2-40B4-BE49-F238E27FC236}">
                <a16:creationId xmlns:a16="http://schemas.microsoft.com/office/drawing/2014/main" id="{FB6FE7AB-DF1B-4B78-9ED7-538D32ED902E}"/>
              </a:ext>
            </a:extLst>
          </p:cNvPr>
          <p:cNvPicPr>
            <a:picLocks noChangeAspect="1"/>
          </p:cNvPicPr>
          <p:nvPr/>
        </p:nvPicPr>
        <p:blipFill rotWithShape="1">
          <a:blip r:embed="rId4">
            <a:extLst>
              <a:ext uri="{28A0092B-C50C-407E-A947-70E740481C1C}">
                <a14:useLocalDpi xmlns:a14="http://schemas.microsoft.com/office/drawing/2010/main" val="0"/>
              </a:ext>
            </a:extLst>
          </a:blip>
          <a:srcRect l="24898" r="12709"/>
          <a:stretch/>
        </p:blipFill>
        <p:spPr>
          <a:xfrm>
            <a:off x="6727335" y="1580050"/>
            <a:ext cx="5064664" cy="4058751"/>
          </a:xfrm>
          <a:prstGeom prst="rect">
            <a:avLst/>
          </a:prstGeom>
        </p:spPr>
      </p:pic>
    </p:spTree>
    <p:extLst>
      <p:ext uri="{BB962C8B-B14F-4D97-AF65-F5344CB8AC3E}">
        <p14:creationId xmlns:p14="http://schemas.microsoft.com/office/powerpoint/2010/main" val="3426740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0024C-03CB-415C-B635-ECF7296499FE}"/>
              </a:ext>
            </a:extLst>
          </p:cNvPr>
          <p:cNvSpPr>
            <a:spLocks noGrp="1"/>
          </p:cNvSpPr>
          <p:nvPr>
            <p:ph type="title"/>
          </p:nvPr>
        </p:nvSpPr>
        <p:spPr/>
        <p:txBody>
          <a:bodyPr>
            <a:normAutofit fontScale="90000"/>
          </a:bodyPr>
          <a:lstStyle/>
          <a:p>
            <a:r>
              <a:rPr lang="en-US" dirty="0"/>
              <a:t>Advantages and Limitations of Containers </a:t>
            </a:r>
            <a:br>
              <a:rPr lang="en-US" dirty="0"/>
            </a:br>
            <a:endParaRPr lang="en-US" dirty="0"/>
          </a:p>
        </p:txBody>
      </p:sp>
      <p:sp>
        <p:nvSpPr>
          <p:cNvPr id="3" name="Text Placeholder 2">
            <a:extLst>
              <a:ext uri="{FF2B5EF4-FFF2-40B4-BE49-F238E27FC236}">
                <a16:creationId xmlns:a16="http://schemas.microsoft.com/office/drawing/2014/main" id="{0D56E7FF-AE7B-4B26-9025-C0D31A6EDEDD}"/>
              </a:ext>
            </a:extLst>
          </p:cNvPr>
          <p:cNvSpPr>
            <a:spLocks noGrp="1"/>
          </p:cNvSpPr>
          <p:nvPr>
            <p:ph type="body" idx="1"/>
          </p:nvPr>
        </p:nvSpPr>
        <p:spPr>
          <a:xfrm>
            <a:off x="913795" y="1688279"/>
            <a:ext cx="1713996" cy="465860"/>
          </a:xfrm>
        </p:spPr>
        <p:txBody>
          <a:bodyPr/>
          <a:lstStyle/>
          <a:p>
            <a:r>
              <a:rPr lang="en-US" dirty="0"/>
              <a:t>Advantages </a:t>
            </a:r>
          </a:p>
        </p:txBody>
      </p:sp>
      <p:sp>
        <p:nvSpPr>
          <p:cNvPr id="4" name="Text Placeholder 3">
            <a:extLst>
              <a:ext uri="{FF2B5EF4-FFF2-40B4-BE49-F238E27FC236}">
                <a16:creationId xmlns:a16="http://schemas.microsoft.com/office/drawing/2014/main" id="{0C317F51-CF01-4434-A7B0-DF7E34CD632F}"/>
              </a:ext>
            </a:extLst>
          </p:cNvPr>
          <p:cNvSpPr>
            <a:spLocks noGrp="1"/>
          </p:cNvSpPr>
          <p:nvPr>
            <p:ph type="body" sz="half" idx="15"/>
          </p:nvPr>
        </p:nvSpPr>
        <p:spPr>
          <a:xfrm>
            <a:off x="913795" y="2262369"/>
            <a:ext cx="9979106" cy="3528831"/>
          </a:xfrm>
        </p:spPr>
        <p:txBody>
          <a:bodyPr/>
          <a:lstStyle/>
          <a:p>
            <a:pPr marL="285750" indent="-285750" algn="l">
              <a:buFont typeface="Arial" panose="020B0604020202020204" pitchFamily="34" charset="0"/>
              <a:buChar char="•"/>
            </a:pPr>
            <a:r>
              <a:rPr lang="en-US" dirty="0"/>
              <a:t>The isolation and portability </a:t>
            </a:r>
          </a:p>
          <a:p>
            <a:pPr marL="285750" indent="-285750" algn="l">
              <a:buFont typeface="Arial" panose="020B0604020202020204" pitchFamily="34" charset="0"/>
              <a:buChar char="•"/>
            </a:pPr>
            <a:r>
              <a:rPr lang="en-US" dirty="0"/>
              <a:t>More lightweight than VMs less resource usage </a:t>
            </a:r>
          </a:p>
          <a:p>
            <a:pPr marL="285750" indent="-285750" algn="l">
              <a:buFont typeface="Arial" panose="020B0604020202020204" pitchFamily="34" charset="0"/>
              <a:buChar char="•"/>
            </a:pPr>
            <a:r>
              <a:rPr lang="en-US" dirty="0"/>
              <a:t>Faster than VMs Containers can start up and down up in seconds</a:t>
            </a:r>
          </a:p>
          <a:p>
            <a:pPr marL="285750" indent="-285750" algn="l">
              <a:buFont typeface="Arial" panose="020B0604020202020204" pitchFamily="34" charset="0"/>
              <a:buChar char="•"/>
            </a:pPr>
            <a:r>
              <a:rPr lang="en-US" dirty="0"/>
              <a:t>Smaller than VMs Containers images mostly measured in megabytes </a:t>
            </a:r>
          </a:p>
          <a:p>
            <a:pPr marL="285750" indent="-285750" algn="l">
              <a:buFont typeface="Arial" panose="020B0604020202020204" pitchFamily="34" charset="0"/>
              <a:buChar char="•"/>
            </a:pPr>
            <a:r>
              <a:rPr lang="en-US" dirty="0"/>
              <a:t>All these advantages add up to faster and simpler automation </a:t>
            </a:r>
          </a:p>
        </p:txBody>
      </p:sp>
      <p:pic>
        <p:nvPicPr>
          <p:cNvPr id="10" name="Picture 9">
            <a:extLst>
              <a:ext uri="{FF2B5EF4-FFF2-40B4-BE49-F238E27FC236}">
                <a16:creationId xmlns:a16="http://schemas.microsoft.com/office/drawing/2014/main" id="{D2AA18FB-88B4-46E2-B240-69119089C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729" y="4299818"/>
            <a:ext cx="6091238" cy="1948582"/>
          </a:xfrm>
          <a:prstGeom prst="rect">
            <a:avLst/>
          </a:prstGeom>
        </p:spPr>
      </p:pic>
    </p:spTree>
    <p:extLst>
      <p:ext uri="{BB962C8B-B14F-4D97-AF65-F5344CB8AC3E}">
        <p14:creationId xmlns:p14="http://schemas.microsoft.com/office/powerpoint/2010/main" val="99511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3628-B63F-4938-9B46-AC21930A8DB7}"/>
              </a:ext>
            </a:extLst>
          </p:cNvPr>
          <p:cNvSpPr>
            <a:spLocks noGrp="1"/>
          </p:cNvSpPr>
          <p:nvPr>
            <p:ph type="title"/>
          </p:nvPr>
        </p:nvSpPr>
        <p:spPr/>
        <p:txBody>
          <a:bodyPr>
            <a:normAutofit fontScale="90000"/>
          </a:bodyPr>
          <a:lstStyle/>
          <a:p>
            <a:r>
              <a:rPr lang="en-US" dirty="0"/>
              <a:t>Advantages and Limitations of Containers </a:t>
            </a:r>
            <a:br>
              <a:rPr lang="en-US" dirty="0"/>
            </a:br>
            <a:endParaRPr lang="en-US" dirty="0"/>
          </a:p>
        </p:txBody>
      </p:sp>
      <p:sp>
        <p:nvSpPr>
          <p:cNvPr id="3" name="Text Placeholder 2">
            <a:extLst>
              <a:ext uri="{FF2B5EF4-FFF2-40B4-BE49-F238E27FC236}">
                <a16:creationId xmlns:a16="http://schemas.microsoft.com/office/drawing/2014/main" id="{C8088443-B0A6-4FB3-8E1D-0AAC774D4A59}"/>
              </a:ext>
            </a:extLst>
          </p:cNvPr>
          <p:cNvSpPr>
            <a:spLocks noGrp="1"/>
          </p:cNvSpPr>
          <p:nvPr>
            <p:ph type="body" idx="1"/>
          </p:nvPr>
        </p:nvSpPr>
        <p:spPr>
          <a:xfrm>
            <a:off x="849182" y="1094825"/>
            <a:ext cx="1715105" cy="576262"/>
          </a:xfrm>
        </p:spPr>
        <p:txBody>
          <a:bodyPr/>
          <a:lstStyle/>
          <a:p>
            <a:r>
              <a:rPr lang="en-US" dirty="0"/>
              <a:t>Limitations</a:t>
            </a:r>
          </a:p>
        </p:txBody>
      </p:sp>
      <p:sp>
        <p:nvSpPr>
          <p:cNvPr id="4" name="Text Placeholder 3">
            <a:extLst>
              <a:ext uri="{FF2B5EF4-FFF2-40B4-BE49-F238E27FC236}">
                <a16:creationId xmlns:a16="http://schemas.microsoft.com/office/drawing/2014/main" id="{66DC6449-0C57-46B0-B4C8-AAF2ED86B448}"/>
              </a:ext>
            </a:extLst>
          </p:cNvPr>
          <p:cNvSpPr>
            <a:spLocks noGrp="1"/>
          </p:cNvSpPr>
          <p:nvPr>
            <p:ph type="body" sz="half" idx="15"/>
          </p:nvPr>
        </p:nvSpPr>
        <p:spPr>
          <a:xfrm>
            <a:off x="913794" y="1837678"/>
            <a:ext cx="5637925" cy="3953522"/>
          </a:xfrm>
        </p:spPr>
        <p:txBody>
          <a:bodyPr/>
          <a:lstStyle/>
          <a:p>
            <a:pPr marL="285750" indent="-285750" algn="l">
              <a:buFont typeface="Arial" panose="020B0604020202020204" pitchFamily="34" charset="0"/>
              <a:buChar char="•"/>
            </a:pPr>
            <a:r>
              <a:rPr lang="en-US" dirty="0"/>
              <a:t>Less flexibility than VMs</a:t>
            </a:r>
          </a:p>
          <a:p>
            <a:pPr marL="285750" indent="-285750" algn="l">
              <a:buFont typeface="Arial" panose="020B0604020202020204" pitchFamily="34" charset="0"/>
              <a:buChar char="•"/>
            </a:pPr>
            <a:r>
              <a:rPr lang="en-US" dirty="0"/>
              <a:t>Can not run Windows container on a Linux machine (yet) </a:t>
            </a:r>
          </a:p>
          <a:p>
            <a:pPr marL="285750" indent="-285750" algn="l">
              <a:buFont typeface="Arial" panose="020B0604020202020204" pitchFamily="34" charset="0"/>
              <a:buChar char="•"/>
            </a:pPr>
            <a:r>
              <a:rPr lang="en-US" dirty="0"/>
              <a:t>Introduces new challenges around orchestration and automation</a:t>
            </a:r>
          </a:p>
          <a:p>
            <a:pPr algn="l"/>
            <a:r>
              <a:rPr lang="en-US" dirty="0"/>
              <a:t>The following article explains well challenges </a:t>
            </a:r>
          </a:p>
          <a:p>
            <a:pPr algn="l"/>
            <a:r>
              <a:rPr lang="en-US" dirty="0">
                <a:solidFill>
                  <a:srgbClr val="0070C0"/>
                </a:solidFill>
                <a:hlinkClick r:id="rId2">
                  <a:extLst>
                    <a:ext uri="{A12FA001-AC4F-418D-AE19-62706E023703}">
                      <ahyp:hlinkClr xmlns:ahyp="http://schemas.microsoft.com/office/drawing/2018/hyperlinkcolor" val="tx"/>
                    </a:ext>
                  </a:extLst>
                </a:hlinkClick>
              </a:rPr>
              <a:t>https://www.techtarget.com/searchitoperations/tip/How-to-tackle-container-orchestration-challenges</a:t>
            </a:r>
            <a:endParaRPr lang="en-US" dirty="0">
              <a:solidFill>
                <a:srgbClr val="0070C0"/>
              </a:solidFill>
            </a:endParaRPr>
          </a:p>
          <a:p>
            <a:pPr algn="l"/>
            <a:r>
              <a:rPr lang="en-US" dirty="0">
                <a:solidFill>
                  <a:srgbClr val="0070C0"/>
                </a:solidFill>
              </a:rPr>
              <a:t>https://www.dynatrace.com/news/blog/kubernetes-vs-docker/</a:t>
            </a:r>
          </a:p>
          <a:p>
            <a:pPr algn="l"/>
            <a:endParaRPr lang="en-US" dirty="0">
              <a:solidFill>
                <a:srgbClr val="0070C0"/>
              </a:solidFill>
            </a:endParaRPr>
          </a:p>
          <a:p>
            <a:pPr algn="l"/>
            <a:r>
              <a:rPr lang="en-US" dirty="0"/>
              <a:t> </a:t>
            </a:r>
          </a:p>
          <a:p>
            <a:pPr algn="l"/>
            <a:endParaRPr lang="en-US" dirty="0"/>
          </a:p>
        </p:txBody>
      </p:sp>
      <p:pic>
        <p:nvPicPr>
          <p:cNvPr id="10" name="Picture 9" descr="A picture containing indoor, glass, bell jar&#10;&#10;Description automatically generated">
            <a:extLst>
              <a:ext uri="{FF2B5EF4-FFF2-40B4-BE49-F238E27FC236}">
                <a16:creationId xmlns:a16="http://schemas.microsoft.com/office/drawing/2014/main" id="{80669890-A03C-4A6C-AA89-FB6D22637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805" y="1671087"/>
            <a:ext cx="5066313" cy="3217108"/>
          </a:xfrm>
          <a:prstGeom prst="rect">
            <a:avLst/>
          </a:prstGeom>
        </p:spPr>
      </p:pic>
    </p:spTree>
    <p:extLst>
      <p:ext uri="{BB962C8B-B14F-4D97-AF65-F5344CB8AC3E}">
        <p14:creationId xmlns:p14="http://schemas.microsoft.com/office/powerpoint/2010/main" val="213093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FA92-2159-420E-99DA-7130466AD5D4}"/>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94AD9DD8-571A-4CAA-A32A-0F84173CB935}"/>
              </a:ext>
            </a:extLst>
          </p:cNvPr>
          <p:cNvSpPr>
            <a:spLocks noGrp="1"/>
          </p:cNvSpPr>
          <p:nvPr>
            <p:ph type="body" idx="1"/>
          </p:nvPr>
        </p:nvSpPr>
        <p:spPr>
          <a:xfrm>
            <a:off x="638588" y="1291919"/>
            <a:ext cx="1421031" cy="576262"/>
          </a:xfrm>
        </p:spPr>
        <p:txBody>
          <a:bodyPr/>
          <a:lstStyle/>
          <a:p>
            <a:r>
              <a:rPr lang="en-US" dirty="0"/>
              <a:t>Docker</a:t>
            </a:r>
          </a:p>
        </p:txBody>
      </p:sp>
      <p:sp>
        <p:nvSpPr>
          <p:cNvPr id="4" name="Text Placeholder 3">
            <a:extLst>
              <a:ext uri="{FF2B5EF4-FFF2-40B4-BE49-F238E27FC236}">
                <a16:creationId xmlns:a16="http://schemas.microsoft.com/office/drawing/2014/main" id="{C9C2C0FC-9AA2-4F57-89FD-7810FA764768}"/>
              </a:ext>
            </a:extLst>
          </p:cNvPr>
          <p:cNvSpPr>
            <a:spLocks noGrp="1"/>
          </p:cNvSpPr>
          <p:nvPr>
            <p:ph type="body" sz="half" idx="15"/>
          </p:nvPr>
        </p:nvSpPr>
        <p:spPr>
          <a:xfrm>
            <a:off x="807263" y="2030212"/>
            <a:ext cx="10353762" cy="4468242"/>
          </a:xfrm>
        </p:spPr>
        <p:txBody>
          <a:bodyPr/>
          <a:lstStyle/>
          <a:p>
            <a:pPr marL="285750" indent="-285750" algn="l">
              <a:buFont typeface="Arial" panose="020B0604020202020204" pitchFamily="34" charset="0"/>
              <a:buChar char="•"/>
            </a:pPr>
            <a:r>
              <a:rPr lang="en-US" dirty="0"/>
              <a:t>Docker is primarily a container runtime</a:t>
            </a:r>
          </a:p>
          <a:p>
            <a:pPr marL="285750" indent="-285750" algn="l">
              <a:buFont typeface="Arial" panose="020B0604020202020204" pitchFamily="34" charset="0"/>
              <a:buChar char="•"/>
            </a:pPr>
            <a:r>
              <a:rPr lang="en-US" dirty="0"/>
              <a:t>Furthermore, Docker is a piece of software that is designed to implement and support containers </a:t>
            </a:r>
          </a:p>
          <a:p>
            <a:pPr marL="285750" indent="-285750" algn="l">
              <a:buFont typeface="Arial" panose="020B0604020202020204" pitchFamily="34" charset="0"/>
              <a:buChar char="•"/>
            </a:pPr>
            <a:r>
              <a:rPr lang="en-US" dirty="0"/>
              <a:t>Docker allows run containers on systems </a:t>
            </a:r>
          </a:p>
          <a:p>
            <a:pPr marL="285750" indent="-285750" algn="l">
              <a:buFont typeface="Arial" panose="020B0604020202020204" pitchFamily="34" charset="0"/>
              <a:buChar char="•"/>
            </a:pPr>
            <a:r>
              <a:rPr lang="en-US" dirty="0"/>
              <a:t>Also, offers variety of tools for creating and managing containers and containers images </a:t>
            </a:r>
          </a:p>
          <a:p>
            <a:pPr marL="285750" indent="-285750" algn="l">
              <a:buFont typeface="Arial" panose="020B0604020202020204" pitchFamily="34" charset="0"/>
              <a:buChar char="•"/>
            </a:pPr>
            <a:r>
              <a:rPr lang="en-US" dirty="0"/>
              <a:t>Currently, one of the industry leaders in container runtime </a:t>
            </a:r>
          </a:p>
          <a:p>
            <a:pPr marL="285750" indent="-285750" algn="l">
              <a:buFont typeface="Arial" panose="020B0604020202020204" pitchFamily="34" charset="0"/>
              <a:buChar char="•"/>
            </a:pPr>
            <a:r>
              <a:rPr lang="en-US" dirty="0"/>
              <a:t>For more details, please check out the official site and documents </a:t>
            </a:r>
          </a:p>
          <a:p>
            <a:pPr algn="l"/>
            <a:r>
              <a:rPr lang="en-US" dirty="0">
                <a:effectLst/>
                <a:latin typeface="+mj-lt"/>
              </a:rPr>
              <a:t>- Docker Build</a:t>
            </a:r>
            <a:endParaRPr lang="en-US" i="1" dirty="0">
              <a:effectLst/>
              <a:latin typeface="+mj-lt"/>
            </a:endParaRPr>
          </a:p>
          <a:p>
            <a:pPr algn="l"/>
            <a:r>
              <a:rPr lang="en-US" dirty="0">
                <a:effectLst/>
                <a:latin typeface="+mj-lt"/>
              </a:rPr>
              <a:t>- Docker Hub</a:t>
            </a:r>
            <a:endParaRPr lang="en-US" i="1" dirty="0">
              <a:effectLst/>
              <a:latin typeface="+mj-lt"/>
            </a:endParaRPr>
          </a:p>
          <a:p>
            <a:pPr algn="l"/>
            <a:r>
              <a:rPr lang="en-US" i="1" dirty="0">
                <a:effectLst/>
                <a:latin typeface="+mj-lt"/>
              </a:rPr>
              <a:t>- </a:t>
            </a:r>
            <a:r>
              <a:rPr lang="en-US" dirty="0">
                <a:effectLst/>
                <a:latin typeface="+mj-lt"/>
              </a:rPr>
              <a:t>Docker Engine</a:t>
            </a:r>
            <a:endParaRPr lang="en-US" i="1" dirty="0">
              <a:effectLst/>
              <a:latin typeface="+mj-lt"/>
            </a:endParaRPr>
          </a:p>
          <a:p>
            <a:pPr algn="l"/>
            <a:r>
              <a:rPr lang="en-US" i="1" dirty="0">
                <a:effectLst/>
                <a:latin typeface="+mj-lt"/>
              </a:rPr>
              <a:t>- </a:t>
            </a:r>
            <a:r>
              <a:rPr lang="en-US" dirty="0">
                <a:effectLst/>
                <a:latin typeface="+mj-lt"/>
              </a:rPr>
              <a:t>Docker Swarm </a:t>
            </a:r>
          </a:p>
          <a:p>
            <a:pPr algn="l"/>
            <a:r>
              <a:rPr lang="en-US" dirty="0">
                <a:solidFill>
                  <a:srgbClr val="0070C0"/>
                </a:solidFill>
                <a:hlinkClick r:id="rId2">
                  <a:extLst>
                    <a:ext uri="{A12FA001-AC4F-418D-AE19-62706E023703}">
                      <ahyp:hlinkClr xmlns:ahyp="http://schemas.microsoft.com/office/drawing/2018/hyperlinkcolor" val="tx"/>
                    </a:ext>
                  </a:extLst>
                </a:hlinkClick>
              </a:rPr>
              <a:t>https://www.docker.com/</a:t>
            </a:r>
            <a:endParaRPr lang="en-US" dirty="0">
              <a:solidFill>
                <a:srgbClr val="0070C0"/>
              </a:solidFill>
            </a:endParaRPr>
          </a:p>
          <a:p>
            <a:pPr algn="l"/>
            <a:endParaRPr lang="en-US" dirty="0"/>
          </a:p>
        </p:txBody>
      </p:sp>
      <p:pic>
        <p:nvPicPr>
          <p:cNvPr id="19" name="Picture 18" descr="Logo, company name&#10;&#10;Description automatically generated">
            <a:extLst>
              <a:ext uri="{FF2B5EF4-FFF2-40B4-BE49-F238E27FC236}">
                <a16:creationId xmlns:a16="http://schemas.microsoft.com/office/drawing/2014/main" id="{03F1998F-AFFF-496C-A924-8A62B4B86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855" y="3428999"/>
            <a:ext cx="3657600" cy="3115733"/>
          </a:xfrm>
          <a:prstGeom prst="rect">
            <a:avLst/>
          </a:prstGeom>
        </p:spPr>
      </p:pic>
    </p:spTree>
    <p:extLst>
      <p:ext uri="{BB962C8B-B14F-4D97-AF65-F5344CB8AC3E}">
        <p14:creationId xmlns:p14="http://schemas.microsoft.com/office/powerpoint/2010/main" val="335801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69B2-3502-41C0-91F0-F259A1186F5E}"/>
              </a:ext>
            </a:extLst>
          </p:cNvPr>
          <p:cNvSpPr>
            <a:spLocks noGrp="1"/>
          </p:cNvSpPr>
          <p:nvPr>
            <p:ph type="title"/>
          </p:nvPr>
        </p:nvSpPr>
        <p:spPr/>
        <p:txBody>
          <a:bodyPr/>
          <a:lstStyle/>
          <a:p>
            <a:r>
              <a:rPr lang="en-US"/>
              <a:t>Contents </a:t>
            </a:r>
            <a:endParaRPr lang="en-US" dirty="0"/>
          </a:p>
        </p:txBody>
      </p:sp>
      <p:graphicFrame>
        <p:nvGraphicFramePr>
          <p:cNvPr id="11" name="Content Placeholder 2">
            <a:extLst>
              <a:ext uri="{FF2B5EF4-FFF2-40B4-BE49-F238E27FC236}">
                <a16:creationId xmlns:a16="http://schemas.microsoft.com/office/drawing/2014/main" id="{C1041D35-AEDC-B84D-1CD9-157A0DC42065}"/>
              </a:ext>
            </a:extLst>
          </p:cNvPr>
          <p:cNvGraphicFramePr>
            <a:graphicFrameLocks noGrp="1"/>
          </p:cNvGraphicFramePr>
          <p:nvPr>
            <p:ph idx="1"/>
            <p:extLst>
              <p:ext uri="{D42A27DB-BD31-4B8C-83A1-F6EECF244321}">
                <p14:modId xmlns:p14="http://schemas.microsoft.com/office/powerpoint/2010/main" val="1013934330"/>
              </p:ext>
            </p:extLst>
          </p:nvPr>
        </p:nvGraphicFramePr>
        <p:xfrm>
          <a:off x="913795" y="1732449"/>
          <a:ext cx="10353762" cy="4058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893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1705118" cy="576262"/>
          </a:xfrm>
        </p:spPr>
        <p:txBody>
          <a:bodyPr/>
          <a:lstStyle/>
          <a:p>
            <a:r>
              <a:rPr lang="en-US" dirty="0"/>
              <a:t>Kubernetes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6623347" cy="3953522"/>
          </a:xfrm>
        </p:spPr>
        <p:txBody>
          <a:bodyPr/>
          <a:lstStyle/>
          <a:p>
            <a:pPr marL="285750" indent="-285750" algn="l">
              <a:buFont typeface="Arial" panose="020B0604020202020204" pitchFamily="34" charset="0"/>
              <a:buChar char="•"/>
            </a:pPr>
            <a:r>
              <a:rPr lang="en-US" dirty="0"/>
              <a:t>Kubernetes is a container orchestration tool.</a:t>
            </a:r>
          </a:p>
          <a:p>
            <a:pPr marL="285750" indent="-285750" algn="l">
              <a:buFont typeface="Arial" panose="020B0604020202020204" pitchFamily="34" charset="0"/>
              <a:buChar char="•"/>
            </a:pPr>
            <a:r>
              <a:rPr lang="en-US" dirty="0"/>
              <a:t>It allows to easily build and manage your container infrastructure and automation </a:t>
            </a:r>
          </a:p>
          <a:p>
            <a:pPr marL="285750" indent="-285750" algn="l">
              <a:buFont typeface="Arial" panose="020B0604020202020204" pitchFamily="34" charset="0"/>
              <a:buChar char="•"/>
            </a:pPr>
            <a:r>
              <a:rPr lang="en-US" dirty="0"/>
              <a:t>Preferred self-healing applications, automated scaling, and easy automated deployments</a:t>
            </a:r>
          </a:p>
          <a:p>
            <a:pPr marL="285750" indent="-285750" algn="l">
              <a:buFont typeface="Arial" panose="020B0604020202020204" pitchFamily="34" charset="0"/>
              <a:buChar char="•"/>
            </a:pPr>
            <a:r>
              <a:rPr lang="en-US" dirty="0"/>
              <a:t>For detailed information check official site </a:t>
            </a:r>
          </a:p>
          <a:p>
            <a:pPr algn="l"/>
            <a:r>
              <a:rPr lang="en-US" dirty="0"/>
              <a:t>- </a:t>
            </a:r>
            <a:r>
              <a:rPr lang="en-US" b="1" dirty="0" err="1"/>
              <a:t>kubectl</a:t>
            </a:r>
            <a:r>
              <a:rPr lang="en-US" b="1" dirty="0"/>
              <a:t> </a:t>
            </a:r>
          </a:p>
          <a:p>
            <a:pPr algn="l"/>
            <a:r>
              <a:rPr lang="en-US" dirty="0"/>
              <a:t>- </a:t>
            </a:r>
            <a:r>
              <a:rPr lang="en-US" dirty="0" err="1"/>
              <a:t>Kubeadm</a:t>
            </a:r>
            <a:r>
              <a:rPr lang="en-US" dirty="0"/>
              <a:t> </a:t>
            </a:r>
          </a:p>
          <a:p>
            <a:pPr algn="l"/>
            <a:r>
              <a:rPr lang="en-US" dirty="0"/>
              <a:t>- </a:t>
            </a:r>
            <a:r>
              <a:rPr lang="en-US" dirty="0" err="1"/>
              <a:t>kubelet</a:t>
            </a:r>
            <a:r>
              <a:rPr lang="en-US" dirty="0"/>
              <a:t> </a:t>
            </a:r>
          </a:p>
          <a:p>
            <a:pPr algn="l"/>
            <a:r>
              <a:rPr lang="en-US" dirty="0">
                <a:solidFill>
                  <a:srgbClr val="0070C0"/>
                </a:solidFill>
                <a:hlinkClick r:id="rId2">
                  <a:extLst>
                    <a:ext uri="{A12FA001-AC4F-418D-AE19-62706E023703}">
                      <ahyp:hlinkClr xmlns:ahyp="http://schemas.microsoft.com/office/drawing/2018/hyperlinkcolor" val="tx"/>
                    </a:ext>
                  </a:extLst>
                </a:hlinkClick>
              </a:rPr>
              <a:t>https://kubernetes.io/</a:t>
            </a:r>
            <a:endParaRPr lang="en-US" dirty="0">
              <a:solidFill>
                <a:srgbClr val="0070C0"/>
              </a:solidFill>
            </a:endParaRPr>
          </a:p>
          <a:p>
            <a:pPr algn="l"/>
            <a:r>
              <a:rPr lang="en-US" dirty="0"/>
              <a:t> </a:t>
            </a:r>
          </a:p>
        </p:txBody>
      </p:sp>
      <p:pic>
        <p:nvPicPr>
          <p:cNvPr id="12" name="Picture 11" descr="Logo, company name&#10;&#10;Description automatically generated">
            <a:extLst>
              <a:ext uri="{FF2B5EF4-FFF2-40B4-BE49-F238E27FC236}">
                <a16:creationId xmlns:a16="http://schemas.microsoft.com/office/drawing/2014/main" id="{6FA53203-5273-4496-8BE6-3D8A6B000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5555" y="2448134"/>
            <a:ext cx="3622651" cy="2931734"/>
          </a:xfrm>
          <a:prstGeom prst="rect">
            <a:avLst/>
          </a:prstGeom>
        </p:spPr>
      </p:pic>
    </p:spTree>
    <p:extLst>
      <p:ext uri="{BB962C8B-B14F-4D97-AF65-F5344CB8AC3E}">
        <p14:creationId xmlns:p14="http://schemas.microsoft.com/office/powerpoint/2010/main" val="592464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3" y="1094825"/>
            <a:ext cx="4590361" cy="576262"/>
          </a:xfrm>
        </p:spPr>
        <p:txBody>
          <a:bodyPr/>
          <a:lstStyle/>
          <a:p>
            <a:r>
              <a:rPr lang="en-US" dirty="0"/>
              <a:t>Docker and Kubernetes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6623347" cy="3953522"/>
          </a:xfrm>
        </p:spPr>
        <p:txBody>
          <a:bodyPr/>
          <a:lstStyle/>
          <a:p>
            <a:pPr algn="l"/>
            <a:endParaRPr lang="en-US" dirty="0"/>
          </a:p>
        </p:txBody>
      </p:sp>
      <p:pic>
        <p:nvPicPr>
          <p:cNvPr id="11" name="Picture 10" descr="Graphical user interface, application&#10;&#10;Description automatically generated">
            <a:extLst>
              <a:ext uri="{FF2B5EF4-FFF2-40B4-BE49-F238E27FC236}">
                <a16:creationId xmlns:a16="http://schemas.microsoft.com/office/drawing/2014/main" id="{7C111209-5C31-451A-85AD-02F6C7D79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06" y="1671087"/>
            <a:ext cx="8570744" cy="4821044"/>
          </a:xfrm>
          <a:prstGeom prst="rect">
            <a:avLst/>
          </a:prstGeom>
        </p:spPr>
      </p:pic>
    </p:spTree>
    <p:extLst>
      <p:ext uri="{BB962C8B-B14F-4D97-AF65-F5344CB8AC3E}">
        <p14:creationId xmlns:p14="http://schemas.microsoft.com/office/powerpoint/2010/main" val="2857668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3" y="1094825"/>
            <a:ext cx="4590361" cy="576262"/>
          </a:xfrm>
        </p:spPr>
        <p:txBody>
          <a:bodyPr/>
          <a:lstStyle/>
          <a:p>
            <a:r>
              <a:rPr lang="en-US" dirty="0"/>
              <a:t>Docker and Kubernetes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1566604" y="1917577"/>
            <a:ext cx="7875099" cy="3925497"/>
          </a:xfrm>
        </p:spPr>
        <p:txBody>
          <a:bodyPr/>
          <a:lstStyle/>
          <a:p>
            <a:pPr marL="285750" indent="-285750" algn="l">
              <a:buFont typeface="Arial" panose="020B0604020202020204" pitchFamily="34" charset="0"/>
              <a:buChar char="•"/>
            </a:pPr>
            <a:r>
              <a:rPr lang="en-US" dirty="0">
                <a:effectLst/>
                <a:latin typeface="+mj-lt"/>
              </a:rPr>
              <a:t>Simply put, the Docker suite and Kubernetes are technologies with different scopes. You can use Docker without Kubernetes and vice versa, however they work well together.</a:t>
            </a:r>
          </a:p>
          <a:p>
            <a:pPr algn="l"/>
            <a:endParaRPr lang="en-US" dirty="0">
              <a:effectLst/>
              <a:latin typeface="+mj-lt"/>
            </a:endParaRPr>
          </a:p>
          <a:p>
            <a:pPr marL="285750" indent="-285750" algn="l">
              <a:buFont typeface="Arial" panose="020B0604020202020204" pitchFamily="34" charset="0"/>
              <a:buChar char="•"/>
            </a:pPr>
            <a:r>
              <a:rPr lang="en-US" dirty="0">
                <a:effectLst/>
                <a:latin typeface="+mj-lt"/>
              </a:rPr>
              <a:t>From the perspective of a software development cycle, Docker’s home turf is development. This includes configuring, building, and distributing containers using CI/CD pipelines and </a:t>
            </a:r>
            <a:r>
              <a:rPr lang="en-US" dirty="0" err="1">
                <a:effectLst/>
                <a:latin typeface="+mj-lt"/>
              </a:rPr>
              <a:t>DockerHub</a:t>
            </a:r>
            <a:r>
              <a:rPr lang="en-US" dirty="0">
                <a:effectLst/>
                <a:latin typeface="+mj-lt"/>
              </a:rPr>
              <a:t> as an image registry. On the other hand, Kubernetes shines in operations, allowing you to use your existing Docker containers while tackling the complexities of deployment, networking, scaling, and monitoring.</a:t>
            </a:r>
          </a:p>
          <a:p>
            <a:pPr algn="l"/>
            <a:endParaRPr lang="en-US" dirty="0">
              <a:effectLst/>
              <a:latin typeface="+mj-lt"/>
            </a:endParaRPr>
          </a:p>
          <a:p>
            <a:pPr marL="285750" indent="-285750" algn="l">
              <a:buFont typeface="Arial" panose="020B0604020202020204" pitchFamily="34" charset="0"/>
              <a:buChar char="•"/>
            </a:pPr>
            <a:r>
              <a:rPr lang="en-US" dirty="0">
                <a:effectLst/>
                <a:latin typeface="+mj-lt"/>
              </a:rPr>
              <a:t>Although Docker Swarm is an alternative in this domain, Kubernetes is the best choice when it comes to orchestrating large distributed applications with hundreds of connected microservices including databases, secrets and external dependencies.</a:t>
            </a:r>
          </a:p>
          <a:p>
            <a:pPr marL="285750" indent="-285750" algn="l">
              <a:buFont typeface="Arial" panose="020B0604020202020204" pitchFamily="34" charset="0"/>
              <a:buChar char="•"/>
            </a:pPr>
            <a:endParaRPr lang="en-US" dirty="0">
              <a:effectLst/>
              <a:latin typeface="+mj-lt"/>
            </a:endParaRPr>
          </a:p>
          <a:p>
            <a:pPr algn="l"/>
            <a:endParaRPr lang="en-US" dirty="0"/>
          </a:p>
        </p:txBody>
      </p:sp>
    </p:spTree>
    <p:extLst>
      <p:ext uri="{BB962C8B-B14F-4D97-AF65-F5344CB8AC3E}">
        <p14:creationId xmlns:p14="http://schemas.microsoft.com/office/powerpoint/2010/main" val="1613713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2370944" cy="576262"/>
          </a:xfrm>
        </p:spPr>
        <p:txBody>
          <a:bodyPr/>
          <a:lstStyle/>
          <a:p>
            <a:r>
              <a:rPr lang="en-US" dirty="0"/>
              <a:t>Marathon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6623347" cy="3953522"/>
          </a:xfrm>
        </p:spPr>
        <p:txBody>
          <a:bodyPr/>
          <a:lstStyle/>
          <a:p>
            <a:pPr marL="285750" indent="-285750" algn="l">
              <a:buFont typeface="Arial" panose="020B0604020202020204" pitchFamily="34" charset="0"/>
              <a:buChar char="•"/>
            </a:pPr>
            <a:r>
              <a:rPr lang="en-US" dirty="0">
                <a:effectLst/>
              </a:rPr>
              <a:t>Marathon is a production-grade container orchestration platform for Mesosphere’s Datacenter OS (DC/OS) and Apache Mesos.</a:t>
            </a:r>
          </a:p>
          <a:p>
            <a:pPr marL="285750" indent="-285750" algn="l">
              <a:buFont typeface="Arial" panose="020B0604020202020204" pitchFamily="34" charset="0"/>
              <a:buChar char="•"/>
            </a:pPr>
            <a:r>
              <a:rPr lang="en-US" dirty="0">
                <a:effectLst/>
              </a:rPr>
              <a:t>For more information </a:t>
            </a:r>
          </a:p>
          <a:p>
            <a:pPr algn="l"/>
            <a:r>
              <a:rPr lang="en-US" u="sng" dirty="0">
                <a:solidFill>
                  <a:srgbClr val="0070C0"/>
                </a:solidFill>
                <a:effectLst/>
              </a:rPr>
              <a:t>https://mesosphere.github.io/marathon/</a:t>
            </a:r>
          </a:p>
          <a:p>
            <a:pPr marL="285750" indent="-285750" algn="l">
              <a:buFont typeface="Arial" panose="020B0604020202020204" pitchFamily="34" charset="0"/>
              <a:buChar char="•"/>
            </a:pPr>
            <a:endParaRPr lang="en-US" dirty="0"/>
          </a:p>
        </p:txBody>
      </p:sp>
      <p:pic>
        <p:nvPicPr>
          <p:cNvPr id="6" name="Picture 5" descr="Logo&#10;&#10;Description automatically generated with low confidence">
            <a:extLst>
              <a:ext uri="{FF2B5EF4-FFF2-40B4-BE49-F238E27FC236}">
                <a16:creationId xmlns:a16="http://schemas.microsoft.com/office/drawing/2014/main" id="{ECC57A19-8C48-4211-84A8-C79341580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080" y="1804387"/>
            <a:ext cx="3935126" cy="2618648"/>
          </a:xfrm>
          <a:prstGeom prst="rect">
            <a:avLst/>
          </a:prstGeom>
        </p:spPr>
      </p:pic>
    </p:spTree>
    <p:extLst>
      <p:ext uri="{BB962C8B-B14F-4D97-AF65-F5344CB8AC3E}">
        <p14:creationId xmlns:p14="http://schemas.microsoft.com/office/powerpoint/2010/main" val="2840292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2370944" cy="576262"/>
          </a:xfrm>
        </p:spPr>
        <p:txBody>
          <a:bodyPr/>
          <a:lstStyle/>
          <a:p>
            <a:r>
              <a:rPr lang="en-US" dirty="0"/>
              <a:t>Nomad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6623347" cy="3953522"/>
          </a:xfrm>
        </p:spPr>
        <p:txBody>
          <a:bodyPr/>
          <a:lstStyle/>
          <a:p>
            <a:pPr marL="285750" indent="-285750" algn="l">
              <a:buFont typeface="Arial" panose="020B0604020202020204" pitchFamily="34" charset="0"/>
              <a:buChar char="•"/>
            </a:pPr>
            <a:r>
              <a:rPr lang="en-US" dirty="0"/>
              <a:t>A simple and flexible scheduler and workload orchestrator to deploy and manage containers and non-containerized applications across on-prem and clouds at scale.</a:t>
            </a:r>
          </a:p>
          <a:p>
            <a:pPr marL="285750" indent="-285750" algn="l">
              <a:buFont typeface="Arial" panose="020B0604020202020204" pitchFamily="34" charset="0"/>
              <a:buChar char="•"/>
            </a:pPr>
            <a:r>
              <a:rPr lang="en-US" dirty="0">
                <a:effectLst/>
              </a:rPr>
              <a:t>For more information </a:t>
            </a:r>
          </a:p>
          <a:p>
            <a:pPr marL="285750" indent="-285750" algn="l">
              <a:buFont typeface="Arial" panose="020B0604020202020204" pitchFamily="34" charset="0"/>
              <a:buChar char="•"/>
            </a:pPr>
            <a:r>
              <a:rPr lang="en-US" dirty="0">
                <a:solidFill>
                  <a:srgbClr val="0070C0"/>
                </a:solidFill>
                <a:hlinkClick r:id="rId2">
                  <a:extLst>
                    <a:ext uri="{A12FA001-AC4F-418D-AE19-62706E023703}">
                      <ahyp:hlinkClr xmlns:ahyp="http://schemas.microsoft.com/office/drawing/2018/hyperlinkcolor" val="tx"/>
                    </a:ext>
                  </a:extLst>
                </a:hlinkClick>
              </a:rPr>
              <a:t>https://www.nomadproject.io/</a:t>
            </a:r>
            <a:endParaRPr lang="en-US" dirty="0">
              <a:solidFill>
                <a:srgbClr val="0070C0"/>
              </a:solidFill>
            </a:endParaRPr>
          </a:p>
          <a:p>
            <a:pPr algn="l"/>
            <a:endParaRPr lang="en-US" dirty="0"/>
          </a:p>
        </p:txBody>
      </p:sp>
      <p:pic>
        <p:nvPicPr>
          <p:cNvPr id="6" name="Picture 5" descr="A picture containing text, first-aid kit, clipart&#10;&#10;Description automatically generated">
            <a:extLst>
              <a:ext uri="{FF2B5EF4-FFF2-40B4-BE49-F238E27FC236}">
                <a16:creationId xmlns:a16="http://schemas.microsoft.com/office/drawing/2014/main" id="{37C10980-50D6-4D31-8D30-8426D222D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997" y="1777753"/>
            <a:ext cx="4219297" cy="2812865"/>
          </a:xfrm>
          <a:prstGeom prst="rect">
            <a:avLst/>
          </a:prstGeom>
        </p:spPr>
      </p:pic>
    </p:spTree>
    <p:extLst>
      <p:ext uri="{BB962C8B-B14F-4D97-AF65-F5344CB8AC3E}">
        <p14:creationId xmlns:p14="http://schemas.microsoft.com/office/powerpoint/2010/main" val="1659826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3" y="1094825"/>
            <a:ext cx="4554851" cy="682928"/>
          </a:xfrm>
        </p:spPr>
        <p:txBody>
          <a:bodyPr/>
          <a:lstStyle/>
          <a:p>
            <a:r>
              <a:rPr lang="en-US" dirty="0"/>
              <a:t>Amazon Elastic Search</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6623347" cy="3953522"/>
          </a:xfrm>
        </p:spPr>
        <p:txBody>
          <a:bodyPr/>
          <a:lstStyle/>
          <a:p>
            <a:pPr marL="285750" indent="-285750" algn="l">
              <a:buFont typeface="Arial" panose="020B0604020202020204" pitchFamily="34" charset="0"/>
              <a:buChar char="•"/>
            </a:pPr>
            <a:r>
              <a:rPr lang="en-US" dirty="0">
                <a:effectLst/>
              </a:rPr>
              <a:t>Amazon ECS is a fully managed container orchestration service that makes it easy for you to deploy, manage, and scale containerized applications.</a:t>
            </a:r>
          </a:p>
          <a:p>
            <a:pPr marL="285750" indent="-285750" algn="l">
              <a:buFont typeface="Arial" panose="020B0604020202020204" pitchFamily="34" charset="0"/>
              <a:buChar char="•"/>
            </a:pPr>
            <a:r>
              <a:rPr lang="en-US" dirty="0">
                <a:solidFill>
                  <a:schemeClr val="tx1">
                    <a:lumMod val="85000"/>
                  </a:schemeClr>
                </a:solidFill>
                <a:effectLst/>
                <a:hlinkClick r:id="rId2">
                  <a:extLst>
                    <a:ext uri="{A12FA001-AC4F-418D-AE19-62706E023703}">
                      <ahyp:hlinkClr xmlns:ahyp="http://schemas.microsoft.com/office/drawing/2018/hyperlinkcolor" val="tx"/>
                    </a:ext>
                  </a:extLst>
                </a:hlinkClick>
              </a:rPr>
              <a:t>For more information </a:t>
            </a:r>
          </a:p>
          <a:p>
            <a:pPr algn="l"/>
            <a:r>
              <a:rPr lang="en-US" dirty="0">
                <a:solidFill>
                  <a:srgbClr val="0070C0"/>
                </a:solidFill>
                <a:effectLst/>
                <a:hlinkClick r:id="rId2">
                  <a:extLst>
                    <a:ext uri="{A12FA001-AC4F-418D-AE19-62706E023703}">
                      <ahyp:hlinkClr xmlns:ahyp="http://schemas.microsoft.com/office/drawing/2018/hyperlinkcolor" val="tx"/>
                    </a:ext>
                  </a:extLst>
                </a:hlinkClick>
              </a:rPr>
              <a:t>https://aws.amazon.com/ecs/</a:t>
            </a:r>
            <a:endParaRPr lang="en-US" dirty="0">
              <a:solidFill>
                <a:srgbClr val="0070C0"/>
              </a:solidFill>
              <a:effectLst/>
            </a:endParaRPr>
          </a:p>
          <a:p>
            <a:pPr algn="l"/>
            <a:r>
              <a:rPr lang="en-US" dirty="0">
                <a:effectLst/>
              </a:rPr>
              <a:t>  </a:t>
            </a:r>
          </a:p>
          <a:p>
            <a:pPr algn="l"/>
            <a:endParaRPr lang="en-US" dirty="0">
              <a:effectLst/>
            </a:endParaRPr>
          </a:p>
          <a:p>
            <a:pPr algn="l"/>
            <a:endParaRPr lang="en-US" dirty="0"/>
          </a:p>
        </p:txBody>
      </p:sp>
      <p:pic>
        <p:nvPicPr>
          <p:cNvPr id="7" name="Picture 6" descr="Graphical user interface, application, Word&#10;&#10;Description automatically generated">
            <a:extLst>
              <a:ext uri="{FF2B5EF4-FFF2-40B4-BE49-F238E27FC236}">
                <a16:creationId xmlns:a16="http://schemas.microsoft.com/office/drawing/2014/main" id="{83639FA9-AA65-40CC-9C3B-B42454ECE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923" y="2588666"/>
            <a:ext cx="7459661" cy="3460162"/>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EB223985-4D01-4D47-B44D-FEF52C3A29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846" y="3814439"/>
            <a:ext cx="2911876" cy="1492336"/>
          </a:xfrm>
          <a:prstGeom prst="rect">
            <a:avLst/>
          </a:prstGeom>
        </p:spPr>
      </p:pic>
    </p:spTree>
    <p:extLst>
      <p:ext uri="{BB962C8B-B14F-4D97-AF65-F5344CB8AC3E}">
        <p14:creationId xmlns:p14="http://schemas.microsoft.com/office/powerpoint/2010/main" val="1928550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3906781" cy="576262"/>
          </a:xfrm>
        </p:spPr>
        <p:txBody>
          <a:bodyPr/>
          <a:lstStyle/>
          <a:p>
            <a:r>
              <a:rPr lang="en-US" dirty="0"/>
              <a:t>Google Kubernetes Service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09653"/>
            <a:ext cx="6623347" cy="3953522"/>
          </a:xfrm>
        </p:spPr>
        <p:txBody>
          <a:bodyPr/>
          <a:lstStyle/>
          <a:p>
            <a:pPr marL="285750" indent="-285750" algn="l">
              <a:buFont typeface="Arial" panose="020B0604020202020204" pitchFamily="34" charset="0"/>
              <a:buChar char="•"/>
            </a:pPr>
            <a:r>
              <a:rPr lang="en-US" dirty="0"/>
              <a:t>Google Kubernetes Service </a:t>
            </a:r>
            <a:r>
              <a:rPr lang="en-US" dirty="0">
                <a:effectLst/>
              </a:rPr>
              <a:t>is a fully managed container orchestration service that makes it easy for you to deploy, manage, and scale containerized applications.</a:t>
            </a:r>
          </a:p>
          <a:p>
            <a:pPr marL="285750" indent="-285750" algn="l">
              <a:buFont typeface="Arial" panose="020B0604020202020204" pitchFamily="34" charset="0"/>
              <a:buChar char="•"/>
            </a:pPr>
            <a:r>
              <a:rPr lang="en-US" dirty="0">
                <a:effectLst/>
              </a:rPr>
              <a:t>Furthermore, It has two option Standard and Autopilot. </a:t>
            </a:r>
          </a:p>
          <a:p>
            <a:pPr marL="285750" indent="-285750" algn="l">
              <a:buFont typeface="Arial" panose="020B0604020202020204" pitchFamily="34" charset="0"/>
              <a:buChar char="•"/>
            </a:pPr>
            <a:r>
              <a:rPr lang="en-US" dirty="0"/>
              <a:t>Autopilot, fully managed solution that manages your entire cluster’s infrastructure without worrying about configuring and monitoring. And with per-pod billing, Autopilot ensures you pay only for your running pods, not system components, operating system overhead, or unallocated capacity.</a:t>
            </a:r>
          </a:p>
          <a:p>
            <a:pPr marL="285750" indent="-285750" algn="l">
              <a:buFont typeface="Arial" panose="020B0604020202020204" pitchFamily="34" charset="0"/>
              <a:buChar char="•"/>
            </a:pPr>
            <a:r>
              <a:rPr lang="en-US" dirty="0">
                <a:effectLst/>
              </a:rPr>
              <a:t>For more information </a:t>
            </a:r>
          </a:p>
          <a:p>
            <a:pPr algn="l"/>
            <a:r>
              <a:rPr lang="en-US" u="sng" dirty="0">
                <a:solidFill>
                  <a:srgbClr val="0070C0"/>
                </a:solidFill>
                <a:effectLst/>
              </a:rPr>
              <a:t>https://cloud.google.com/kubernetes-engine</a:t>
            </a:r>
          </a:p>
          <a:p>
            <a:pPr algn="l"/>
            <a:endParaRPr lang="en-US" dirty="0"/>
          </a:p>
          <a:p>
            <a:pPr marL="285750" indent="-285750" algn="l">
              <a:buFont typeface="Arial" panose="020B0604020202020204" pitchFamily="34" charset="0"/>
              <a:buChar char="•"/>
            </a:pPr>
            <a:endParaRPr lang="en-US" dirty="0"/>
          </a:p>
        </p:txBody>
      </p:sp>
      <p:pic>
        <p:nvPicPr>
          <p:cNvPr id="7" name="Picture 6" descr="A picture containing application&#10;&#10;Description automatically generated">
            <a:extLst>
              <a:ext uri="{FF2B5EF4-FFF2-40B4-BE49-F238E27FC236}">
                <a16:creationId xmlns:a16="http://schemas.microsoft.com/office/drawing/2014/main" id="{63E2A8A7-40BD-4DCA-A578-F2EE62B11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174" y="1809653"/>
            <a:ext cx="3886432" cy="1619347"/>
          </a:xfrm>
          <a:prstGeom prst="rect">
            <a:avLst/>
          </a:prstGeom>
        </p:spPr>
      </p:pic>
      <p:pic>
        <p:nvPicPr>
          <p:cNvPr id="9" name="Picture 8" descr="Icon&#10;&#10;Description automatically generated">
            <a:extLst>
              <a:ext uri="{FF2B5EF4-FFF2-40B4-BE49-F238E27FC236}">
                <a16:creationId xmlns:a16="http://schemas.microsoft.com/office/drawing/2014/main" id="{BFFCF0A9-B92E-43A2-8C3C-2628AD6B0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174" y="4190262"/>
            <a:ext cx="3322176" cy="1925736"/>
          </a:xfrm>
          <a:prstGeom prst="rect">
            <a:avLst/>
          </a:prstGeom>
        </p:spPr>
      </p:pic>
    </p:spTree>
    <p:extLst>
      <p:ext uri="{BB962C8B-B14F-4D97-AF65-F5344CB8AC3E}">
        <p14:creationId xmlns:p14="http://schemas.microsoft.com/office/powerpoint/2010/main" val="268432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5327208" cy="576262"/>
          </a:xfrm>
        </p:spPr>
        <p:txBody>
          <a:bodyPr/>
          <a:lstStyle/>
          <a:p>
            <a:r>
              <a:rPr lang="en-US" b="1" dirty="0"/>
              <a:t>Azure Kubernetes Service (AKS)</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6623347" cy="3953522"/>
          </a:xfrm>
        </p:spPr>
        <p:txBody>
          <a:bodyPr/>
          <a:lstStyle/>
          <a:p>
            <a:pPr marL="285750" indent="-285750" algn="l">
              <a:buFont typeface="Arial" panose="020B0604020202020204" pitchFamily="34" charset="0"/>
              <a:buChar char="•"/>
            </a:pPr>
            <a:r>
              <a:rPr lang="en-US" dirty="0"/>
              <a:t>Deploy and manage containerized applications more easily with a fully managed Kubernetes service. Azure Kubernetes Service (AKS) offers serverless Kubernetes, an integrated continuous integration and continuous delivery (CI/CD) experience, and enterprise-grade security and governance. Unite your development and operations teams on a single platform to rapidly build, deliver, and scale applications with confidence.</a:t>
            </a:r>
          </a:p>
          <a:p>
            <a:pPr marL="285750" indent="-285750" algn="l">
              <a:buFont typeface="Arial" panose="020B0604020202020204" pitchFamily="34" charset="0"/>
              <a:buChar char="•"/>
            </a:pPr>
            <a:r>
              <a:rPr lang="en-US" dirty="0"/>
              <a:t>For more information </a:t>
            </a:r>
          </a:p>
          <a:p>
            <a:pPr algn="l"/>
            <a:r>
              <a:rPr lang="en-US" u="sng" dirty="0">
                <a:solidFill>
                  <a:srgbClr val="0070C0"/>
                </a:solidFill>
              </a:rPr>
              <a:t>https://azure.microsoft.com/en-us/services/kubernetes-service</a:t>
            </a:r>
          </a:p>
        </p:txBody>
      </p:sp>
      <p:pic>
        <p:nvPicPr>
          <p:cNvPr id="7" name="Picture 6" descr="Icon&#10;&#10;Description automatically generated">
            <a:extLst>
              <a:ext uri="{FF2B5EF4-FFF2-40B4-BE49-F238E27FC236}">
                <a16:creationId xmlns:a16="http://schemas.microsoft.com/office/drawing/2014/main" id="{EE9F056A-8BF3-4D30-A434-36B91169C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515" y="3814439"/>
            <a:ext cx="3810532" cy="2229161"/>
          </a:xfrm>
          <a:prstGeom prst="rect">
            <a:avLst/>
          </a:prstGeom>
        </p:spPr>
      </p:pic>
    </p:spTree>
    <p:extLst>
      <p:ext uri="{BB962C8B-B14F-4D97-AF65-F5344CB8AC3E}">
        <p14:creationId xmlns:p14="http://schemas.microsoft.com/office/powerpoint/2010/main" val="4211460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24443" y="1066800"/>
            <a:ext cx="3452248" cy="576262"/>
          </a:xfrm>
        </p:spPr>
        <p:txBody>
          <a:bodyPr/>
          <a:lstStyle/>
          <a:p>
            <a:r>
              <a:rPr lang="en-US" dirty="0"/>
              <a:t>IBM Kubernetes Engine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6623347" cy="3953522"/>
          </a:xfrm>
        </p:spPr>
        <p:txBody>
          <a:bodyPr/>
          <a:lstStyle/>
          <a:p>
            <a:pPr marL="285750" indent="-285750" algn="l">
              <a:buFont typeface="Arial" panose="020B0604020202020204" pitchFamily="34" charset="0"/>
              <a:buChar char="•"/>
            </a:pPr>
            <a:r>
              <a:rPr lang="en-US" dirty="0"/>
              <a:t>Offers, creating Kubernetes service, Deploy a scalable web app, Analyze logs, monitor apps, and Deploys apps continuously. </a:t>
            </a:r>
          </a:p>
          <a:p>
            <a:pPr algn="l"/>
            <a:endParaRPr lang="en-US" dirty="0"/>
          </a:p>
          <a:p>
            <a:pPr algn="l"/>
            <a:endParaRPr lang="en-US" dirty="0"/>
          </a:p>
        </p:txBody>
      </p:sp>
      <p:pic>
        <p:nvPicPr>
          <p:cNvPr id="7" name="Picture 6" descr="Text&#10;&#10;Description automatically generated">
            <a:extLst>
              <a:ext uri="{FF2B5EF4-FFF2-40B4-BE49-F238E27FC236}">
                <a16:creationId xmlns:a16="http://schemas.microsoft.com/office/drawing/2014/main" id="{82AF4B40-F1D3-4448-A75A-37118B673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0042" y="1421907"/>
            <a:ext cx="2392532" cy="2392532"/>
          </a:xfrm>
          <a:prstGeom prst="rect">
            <a:avLst/>
          </a:prstGeom>
        </p:spPr>
      </p:pic>
      <p:pic>
        <p:nvPicPr>
          <p:cNvPr id="9" name="Picture 8" descr="Diagram&#10;&#10;Description automatically generated">
            <a:extLst>
              <a:ext uri="{FF2B5EF4-FFF2-40B4-BE49-F238E27FC236}">
                <a16:creationId xmlns:a16="http://schemas.microsoft.com/office/drawing/2014/main" id="{A99B0138-D130-4E53-BB1D-99BA48507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898" y="2810161"/>
            <a:ext cx="5890036" cy="3614533"/>
          </a:xfrm>
          <a:prstGeom prst="rect">
            <a:avLst/>
          </a:prstGeom>
        </p:spPr>
      </p:pic>
    </p:spTree>
    <p:extLst>
      <p:ext uri="{BB962C8B-B14F-4D97-AF65-F5344CB8AC3E}">
        <p14:creationId xmlns:p14="http://schemas.microsoft.com/office/powerpoint/2010/main" val="1364740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b="1" dirty="0"/>
              <a:t>Container and Orchestration Technologies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2717173" cy="576262"/>
          </a:xfrm>
        </p:spPr>
        <p:txBody>
          <a:bodyPr/>
          <a:lstStyle/>
          <a:p>
            <a:r>
              <a:rPr lang="en-US" dirty="0"/>
              <a:t>RedHat OpenShift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6623347" cy="3953522"/>
          </a:xfrm>
        </p:spPr>
        <p:txBody>
          <a:bodyPr/>
          <a:lstStyle/>
          <a:p>
            <a:pPr marL="285750" indent="-285750" algn="l">
              <a:buFont typeface="Arial" panose="020B0604020202020204" pitchFamily="34" charset="0"/>
              <a:buChar char="•"/>
            </a:pPr>
            <a:r>
              <a:rPr lang="en-US" dirty="0"/>
              <a:t>Red Hat OpenShift is a leading enterprise Kubernetes platform that enables a cloud-like experience everywhere it's deployed. Whether it’s in the cloud, on-premise or at the edge, Red Hat OpenShift gives you the ability to choose where you build, deploy, and run applications through a consistent experience. Red Hat OpenShift’s full-stack automated operations and self-service provisioning for developers lets teams work together more efficiently to move ideas from development to production.</a:t>
            </a:r>
          </a:p>
          <a:p>
            <a:pPr marL="285750" indent="-285750" algn="l">
              <a:buFont typeface="Arial" panose="020B0604020202020204" pitchFamily="34" charset="0"/>
              <a:buChar char="•"/>
            </a:pPr>
            <a:r>
              <a:rPr lang="en-US" dirty="0"/>
              <a:t>For more information </a:t>
            </a:r>
          </a:p>
          <a:p>
            <a:pPr algn="l"/>
            <a:r>
              <a:rPr lang="en-US" u="sng" dirty="0">
                <a:solidFill>
                  <a:srgbClr val="0070C0"/>
                </a:solidFill>
              </a:rPr>
              <a:t>https://www.redhat.com/en/technologies/cloud-computing/openshift</a:t>
            </a:r>
          </a:p>
          <a:p>
            <a:pPr algn="l"/>
            <a:endParaRPr lang="en-US" dirty="0"/>
          </a:p>
          <a:p>
            <a:pPr algn="l"/>
            <a:endParaRPr lang="en-US" dirty="0"/>
          </a:p>
        </p:txBody>
      </p:sp>
      <p:pic>
        <p:nvPicPr>
          <p:cNvPr id="7" name="Picture 6" descr="A picture containing diagram&#10;&#10;Description automatically generated">
            <a:extLst>
              <a:ext uri="{FF2B5EF4-FFF2-40B4-BE49-F238E27FC236}">
                <a16:creationId xmlns:a16="http://schemas.microsoft.com/office/drawing/2014/main" id="{7D255242-FD71-47C6-B22B-1940805CC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921" y="1757779"/>
            <a:ext cx="3314700" cy="1381125"/>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E270D772-1FFB-443E-B334-C25EF82D1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03" y="3639198"/>
            <a:ext cx="5183918" cy="2626519"/>
          </a:xfrm>
          <a:prstGeom prst="rect">
            <a:avLst/>
          </a:prstGeom>
        </p:spPr>
      </p:pic>
    </p:spTree>
    <p:extLst>
      <p:ext uri="{BB962C8B-B14F-4D97-AF65-F5344CB8AC3E}">
        <p14:creationId xmlns:p14="http://schemas.microsoft.com/office/powerpoint/2010/main" val="2119985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8B76-CBB6-4D3E-AA00-D89D9E1DBBC1}"/>
              </a:ext>
            </a:extLst>
          </p:cNvPr>
          <p:cNvSpPr>
            <a:spLocks noGrp="1"/>
          </p:cNvSpPr>
          <p:nvPr>
            <p:ph type="title"/>
          </p:nvPr>
        </p:nvSpPr>
        <p:spPr/>
        <p:txBody>
          <a:bodyPr>
            <a:normAutofit fontScale="90000"/>
          </a:bodyPr>
          <a:lstStyle/>
          <a:p>
            <a:r>
              <a:rPr lang="en-US" dirty="0"/>
              <a:t>Contents </a:t>
            </a:r>
            <a:br>
              <a:rPr lang="en-US" dirty="0"/>
            </a:br>
            <a:endParaRPr lang="en-US" dirty="0"/>
          </a:p>
        </p:txBody>
      </p:sp>
      <p:graphicFrame>
        <p:nvGraphicFramePr>
          <p:cNvPr id="5" name="Content Placeholder 2">
            <a:extLst>
              <a:ext uri="{FF2B5EF4-FFF2-40B4-BE49-F238E27FC236}">
                <a16:creationId xmlns:a16="http://schemas.microsoft.com/office/drawing/2014/main" id="{6D953541-5298-7B32-DB82-1F8455EB2FA2}"/>
              </a:ext>
            </a:extLst>
          </p:cNvPr>
          <p:cNvGraphicFramePr>
            <a:graphicFrameLocks noGrp="1"/>
          </p:cNvGraphicFramePr>
          <p:nvPr>
            <p:ph idx="1"/>
            <p:extLst>
              <p:ext uri="{D42A27DB-BD31-4B8C-83A1-F6EECF244321}">
                <p14:modId xmlns:p14="http://schemas.microsoft.com/office/powerpoint/2010/main" val="3217844465"/>
              </p:ext>
            </p:extLst>
          </p:nvPr>
        </p:nvGraphicFramePr>
        <p:xfrm>
          <a:off x="913795" y="1732449"/>
          <a:ext cx="10353762" cy="4058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3288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a:bodyPr>
          <a:lstStyle/>
          <a:p>
            <a:r>
              <a:rPr lang="en-US" dirty="0"/>
              <a:t>Use Cases </a:t>
            </a:r>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181517"/>
            <a:ext cx="2717173" cy="576262"/>
          </a:xfrm>
        </p:spPr>
        <p:txBody>
          <a:bodyPr/>
          <a:lstStyle/>
          <a:p>
            <a:r>
              <a:rPr lang="en-US" dirty="0"/>
              <a:t>1. Microservices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6623347" cy="3953522"/>
          </a:xfrm>
        </p:spPr>
        <p:txBody>
          <a:bodyPr/>
          <a:lstStyle/>
          <a:p>
            <a:pPr marL="285750" indent="-285750" algn="l">
              <a:buFont typeface="Arial" panose="020B0604020202020204" pitchFamily="34" charset="0"/>
              <a:buChar char="•"/>
            </a:pPr>
            <a:r>
              <a:rPr lang="en-US" dirty="0"/>
              <a:t>Microservices are a type of application architecture that involves splitting the application into a series of small, independent services </a:t>
            </a:r>
          </a:p>
          <a:p>
            <a:pPr marL="285750" indent="-285750" algn="l">
              <a:buFont typeface="Arial" panose="020B0604020202020204" pitchFamily="34" charset="0"/>
              <a:buChar char="•"/>
            </a:pPr>
            <a:r>
              <a:rPr lang="en-US" dirty="0"/>
              <a:t>Microservices can be built modified, and scaled separately with relatively little impact on one another </a:t>
            </a:r>
          </a:p>
          <a:p>
            <a:pPr marL="285750" indent="-285750" algn="l">
              <a:buFont typeface="Arial" panose="020B0604020202020204" pitchFamily="34" charset="0"/>
              <a:buChar char="•"/>
            </a:pPr>
            <a:r>
              <a:rPr lang="en-US" dirty="0"/>
              <a:t>Containers excel when it becomes to managing many small, independent workloads 	</a:t>
            </a:r>
          </a:p>
          <a:p>
            <a:pPr marL="285750" indent="-285750" algn="l">
              <a:buFont typeface="Arial" panose="020B0604020202020204" pitchFamily="34" charset="0"/>
              <a:buChar char="•"/>
            </a:pPr>
            <a:r>
              <a:rPr lang="en-US" dirty="0"/>
              <a:t>Containers and orchestration make it easier to manage and automate the process of deploying, scaling and connecting lots of microservices instances </a:t>
            </a:r>
          </a:p>
          <a:p>
            <a:pPr marL="285750" indent="-285750" algn="l">
              <a:buFont typeface="Arial" panose="020B0604020202020204" pitchFamily="34" charset="0"/>
              <a:buChar char="•"/>
            </a:pPr>
            <a:r>
              <a:rPr lang="en-US" dirty="0"/>
              <a:t>For instance, one microservice that needs additional resources. With containers, all is creating more containers for that service to handle load. With orchestration, that can be done automatically and it real time. </a:t>
            </a:r>
          </a:p>
          <a:p>
            <a:pPr algn="l"/>
            <a:endParaRPr lang="en-US" dirty="0"/>
          </a:p>
          <a:p>
            <a:pPr algn="l"/>
            <a:endParaRPr lang="en-US" dirty="0"/>
          </a:p>
          <a:p>
            <a:pPr algn="l"/>
            <a:endParaRPr lang="en-US" dirty="0"/>
          </a:p>
        </p:txBody>
      </p:sp>
      <p:pic>
        <p:nvPicPr>
          <p:cNvPr id="6" name="Picture 5">
            <a:extLst>
              <a:ext uri="{FF2B5EF4-FFF2-40B4-BE49-F238E27FC236}">
                <a16:creationId xmlns:a16="http://schemas.microsoft.com/office/drawing/2014/main" id="{395354A6-1202-449C-BE03-AE8007A53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0948" y="4184425"/>
            <a:ext cx="4176122" cy="2324301"/>
          </a:xfrm>
          <a:prstGeom prst="rect">
            <a:avLst/>
          </a:prstGeom>
        </p:spPr>
      </p:pic>
      <p:pic>
        <p:nvPicPr>
          <p:cNvPr id="10" name="Picture 9">
            <a:extLst>
              <a:ext uri="{FF2B5EF4-FFF2-40B4-BE49-F238E27FC236}">
                <a16:creationId xmlns:a16="http://schemas.microsoft.com/office/drawing/2014/main" id="{53C27540-08AE-4F9D-AB88-8D95B637D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8599" y="470064"/>
            <a:ext cx="2659610" cy="3627434"/>
          </a:xfrm>
          <a:prstGeom prst="rect">
            <a:avLst/>
          </a:prstGeom>
        </p:spPr>
      </p:pic>
    </p:spTree>
    <p:extLst>
      <p:ext uri="{BB962C8B-B14F-4D97-AF65-F5344CB8AC3E}">
        <p14:creationId xmlns:p14="http://schemas.microsoft.com/office/powerpoint/2010/main" val="3278073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a:bodyPr>
          <a:lstStyle/>
          <a:p>
            <a:r>
              <a:rPr lang="en-US" dirty="0"/>
              <a:t>Use Cases </a:t>
            </a:r>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3800249" cy="576262"/>
          </a:xfrm>
        </p:spPr>
        <p:txBody>
          <a:bodyPr/>
          <a:lstStyle/>
          <a:p>
            <a:r>
              <a:rPr lang="en-US" dirty="0"/>
              <a:t>2. Cloud Transformation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10653810" cy="4767308"/>
          </a:xfrm>
        </p:spPr>
        <p:txBody>
          <a:bodyPr>
            <a:normAutofit lnSpcReduction="10000"/>
          </a:bodyPr>
          <a:lstStyle/>
          <a:p>
            <a:pPr marL="285750" indent="-285750" algn="l">
              <a:buFont typeface="Arial" panose="020B0604020202020204" pitchFamily="34" charset="0"/>
              <a:buChar char="•"/>
            </a:pPr>
            <a:r>
              <a:rPr lang="en-US" dirty="0"/>
              <a:t>Cloud transformation is the process of migrating your existing IT infrastructure to the cloud </a:t>
            </a:r>
          </a:p>
          <a:p>
            <a:pPr marL="285750" indent="-285750" algn="l">
              <a:buFont typeface="Arial" panose="020B0604020202020204" pitchFamily="34" charset="0"/>
              <a:buChar char="•"/>
            </a:pPr>
            <a:r>
              <a:rPr lang="en-US" dirty="0"/>
              <a:t>Most of the companies are moved or making the transition away from locally-hosted services and toward services hosted in the cloud. </a:t>
            </a:r>
          </a:p>
          <a:p>
            <a:pPr marL="285750" indent="-285750" algn="l">
              <a:buFont typeface="Arial" panose="020B0604020202020204" pitchFamily="34" charset="0"/>
              <a:buChar char="•"/>
            </a:pPr>
            <a:r>
              <a:rPr lang="en-US" dirty="0"/>
              <a:t>Containers can help for moving to cloud from locally-hosted services. It is relatively easy to wrap existing software in containers. While containers may not be the answer for type of existing software, they are just powerful tools</a:t>
            </a:r>
          </a:p>
          <a:p>
            <a:pPr marL="285750" indent="-285750" algn="l">
              <a:buFont typeface="Arial" panose="020B0604020202020204" pitchFamily="34" charset="0"/>
              <a:buChar char="•"/>
            </a:pPr>
            <a:r>
              <a:rPr lang="en-US" dirty="0"/>
              <a:t>Using containers in the cloud to run your software can allow you to take advantage of the flexibility and automatability of containers </a:t>
            </a:r>
          </a:p>
          <a:p>
            <a:pPr marL="285750" indent="-285750" algn="l">
              <a:buFont typeface="Arial" panose="020B0604020202020204" pitchFamily="34" charset="0"/>
              <a:buChar char="•"/>
            </a:pPr>
            <a:r>
              <a:rPr lang="en-US" dirty="0"/>
              <a:t>Since containers use fewer resources than VMs,  It allows to save money and time </a:t>
            </a:r>
          </a:p>
          <a:p>
            <a:pPr marL="285750" indent="-285750" algn="l">
              <a:buFont typeface="Arial" panose="020B0604020202020204" pitchFamily="34" charset="0"/>
              <a:buChar char="•"/>
            </a:pPr>
            <a:r>
              <a:rPr lang="en-US" dirty="0"/>
              <a:t>Some examples roadmaps ,company reports, and guide for cloud transformation </a:t>
            </a:r>
          </a:p>
          <a:p>
            <a:pPr algn="l"/>
            <a:r>
              <a:rPr lang="en-US" dirty="0">
                <a:solidFill>
                  <a:srgbClr val="0070C0"/>
                </a:solidFill>
                <a:hlinkClick r:id="rId2">
                  <a:extLst>
                    <a:ext uri="{A12FA001-AC4F-418D-AE19-62706E023703}">
                      <ahyp:hlinkClr xmlns:ahyp="http://schemas.microsoft.com/office/drawing/2018/hyperlinkcolor" val="tx"/>
                    </a:ext>
                  </a:extLst>
                </a:hlinkClick>
              </a:rPr>
              <a:t>https://www.trianz.com/insights/cloud-transformation-from-strategy-to-execution</a:t>
            </a:r>
            <a:endParaRPr lang="en-US" dirty="0">
              <a:solidFill>
                <a:srgbClr val="0070C0"/>
              </a:solidFill>
            </a:endParaRPr>
          </a:p>
          <a:p>
            <a:pPr algn="l"/>
            <a:r>
              <a:rPr lang="en-US" dirty="0">
                <a:solidFill>
                  <a:srgbClr val="0070C0"/>
                </a:solidFill>
                <a:hlinkClick r:id="rId3">
                  <a:extLst>
                    <a:ext uri="{A12FA001-AC4F-418D-AE19-62706E023703}">
                      <ahyp:hlinkClr xmlns:ahyp="http://schemas.microsoft.com/office/drawing/2018/hyperlinkcolor" val="tx"/>
                    </a:ext>
                  </a:extLst>
                </a:hlinkClick>
              </a:rPr>
              <a:t>https://www.virtana.com/blog/cloud-transformation/</a:t>
            </a:r>
            <a:endParaRPr lang="en-US" dirty="0">
              <a:solidFill>
                <a:srgbClr val="0070C0"/>
              </a:solidFill>
            </a:endParaRPr>
          </a:p>
          <a:p>
            <a:pPr algn="l"/>
            <a:r>
              <a:rPr lang="en-US" dirty="0">
                <a:solidFill>
                  <a:srgbClr val="0070C0"/>
                </a:solidFill>
                <a:hlinkClick r:id="rId4">
                  <a:extLst>
                    <a:ext uri="{A12FA001-AC4F-418D-AE19-62706E023703}">
                      <ahyp:hlinkClr xmlns:ahyp="http://schemas.microsoft.com/office/drawing/2018/hyperlinkcolor" val="tx"/>
                    </a:ext>
                  </a:extLst>
                </a:hlinkClick>
              </a:rPr>
              <a:t>https://de.nttdata.com/files/2020-en-wp-cloud-transformation-roadmap.pdf</a:t>
            </a:r>
            <a:endParaRPr lang="en-US" dirty="0">
              <a:solidFill>
                <a:srgbClr val="0070C0"/>
              </a:solidFill>
            </a:endParaRPr>
          </a:p>
          <a:p>
            <a:pPr algn="l"/>
            <a:r>
              <a:rPr lang="en-US" dirty="0">
                <a:solidFill>
                  <a:srgbClr val="0070C0"/>
                </a:solidFill>
                <a:hlinkClick r:id="rId5">
                  <a:extLst>
                    <a:ext uri="{A12FA001-AC4F-418D-AE19-62706E023703}">
                      <ahyp:hlinkClr xmlns:ahyp="http://schemas.microsoft.com/office/drawing/2018/hyperlinkcolor" val="tx"/>
                    </a:ext>
                  </a:extLst>
                </a:hlinkClick>
              </a:rPr>
              <a:t>https://www.mckinsey.com/business-functions/mckinsey-digital/cloud/overview/from-roadmap-to-migration-cloud-transformation-in-6-months</a:t>
            </a:r>
            <a:endParaRPr lang="en-US" dirty="0">
              <a:solidFill>
                <a:srgbClr val="0070C0"/>
              </a:solidFill>
            </a:endParaRPr>
          </a:p>
          <a:p>
            <a:pPr algn="l"/>
            <a:r>
              <a:rPr lang="en-US" dirty="0">
                <a:solidFill>
                  <a:srgbClr val="0070C0"/>
                </a:solidFill>
                <a:hlinkClick r:id="rId6">
                  <a:extLst>
                    <a:ext uri="{A12FA001-AC4F-418D-AE19-62706E023703}">
                      <ahyp:hlinkClr xmlns:ahyp="http://schemas.microsoft.com/office/drawing/2018/hyperlinkcolor" val="tx"/>
                    </a:ext>
                  </a:extLst>
                </a:hlinkClick>
              </a:rPr>
              <a:t>https://services.global.ntt/en-us/insights/blog/the-roadmap-to-your-secure-cloud-transformation-journey</a:t>
            </a:r>
            <a:endParaRPr lang="en-US" dirty="0">
              <a:solidFill>
                <a:srgbClr val="0070C0"/>
              </a:solidFill>
            </a:endParaRPr>
          </a:p>
          <a:p>
            <a:pPr algn="l"/>
            <a:r>
              <a:rPr lang="en-US" dirty="0">
                <a:solidFill>
                  <a:srgbClr val="0070C0"/>
                </a:solidFill>
                <a:hlinkClick r:id="rId7">
                  <a:extLst>
                    <a:ext uri="{A12FA001-AC4F-418D-AE19-62706E023703}">
                      <ahyp:hlinkClr xmlns:ahyp="http://schemas.microsoft.com/office/drawing/2018/hyperlinkcolor" val="tx"/>
                    </a:ext>
                  </a:extLst>
                </a:hlinkClick>
              </a:rPr>
              <a:t>https://cloud.netapp.com/blog/azure-anf-blg-the-complete-guide-to-cloud-transformation</a:t>
            </a:r>
            <a:endParaRPr lang="en-US" dirty="0">
              <a:solidFill>
                <a:srgbClr val="0070C0"/>
              </a:solidFill>
            </a:endParaRPr>
          </a:p>
          <a:p>
            <a:pPr algn="l"/>
            <a:r>
              <a:rPr lang="en-US" dirty="0">
                <a:solidFill>
                  <a:srgbClr val="0070C0"/>
                </a:solidFill>
                <a:hlinkClick r:id="rId8">
                  <a:extLst>
                    <a:ext uri="{A12FA001-AC4F-418D-AE19-62706E023703}">
                      <ahyp:hlinkClr xmlns:ahyp="http://schemas.microsoft.com/office/drawing/2018/hyperlinkcolor" val="tx"/>
                    </a:ext>
                  </a:extLst>
                </a:hlinkClick>
              </a:rPr>
              <a:t>https://www.ibm.com/garage/method/practices/culture/get-started-cloud-transformation/</a:t>
            </a:r>
            <a:endParaRPr lang="en-US" dirty="0">
              <a:solidFill>
                <a:srgbClr val="0070C0"/>
              </a:solidFill>
            </a:endParaRPr>
          </a:p>
          <a:p>
            <a:pPr algn="l"/>
            <a:endParaRPr lang="en-US" dirty="0"/>
          </a:p>
          <a:p>
            <a:pPr algn="l"/>
            <a:endParaRPr lang="en-US" dirty="0"/>
          </a:p>
          <a:p>
            <a:pPr marL="285750" indent="-285750" algn="l">
              <a:buFont typeface="Arial" panose="020B0604020202020204" pitchFamily="34" charset="0"/>
              <a:buChar char="•"/>
            </a:pPr>
            <a:endParaRPr lang="en-US" dirty="0"/>
          </a:p>
          <a:p>
            <a:pPr algn="l"/>
            <a:endParaRPr lang="en-US" dirty="0"/>
          </a:p>
        </p:txBody>
      </p:sp>
    </p:spTree>
    <p:extLst>
      <p:ext uri="{BB962C8B-B14F-4D97-AF65-F5344CB8AC3E}">
        <p14:creationId xmlns:p14="http://schemas.microsoft.com/office/powerpoint/2010/main" val="1161808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a:bodyPr>
          <a:lstStyle/>
          <a:p>
            <a:r>
              <a:rPr lang="en-US" dirty="0"/>
              <a:t>Use Cases </a:t>
            </a:r>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181517"/>
            <a:ext cx="3169934" cy="576262"/>
          </a:xfrm>
        </p:spPr>
        <p:txBody>
          <a:bodyPr/>
          <a:lstStyle/>
          <a:p>
            <a:r>
              <a:rPr lang="en-US" dirty="0"/>
              <a:t>3. Automated Scaling</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8"/>
            <a:ext cx="9979107" cy="3953522"/>
          </a:xfrm>
        </p:spPr>
        <p:txBody>
          <a:bodyPr/>
          <a:lstStyle/>
          <a:p>
            <a:pPr marL="285750" indent="-285750" algn="l">
              <a:buFont typeface="Arial" panose="020B0604020202020204" pitchFamily="34" charset="0"/>
              <a:buChar char="•"/>
            </a:pPr>
            <a:r>
              <a:rPr lang="en-US" dirty="0"/>
              <a:t>Automated scaling refers to automatically provisioning resources in response to real-time data metrics </a:t>
            </a:r>
          </a:p>
          <a:p>
            <a:pPr marL="285750" indent="-285750" algn="l">
              <a:buFont typeface="Arial" panose="020B0604020202020204" pitchFamily="34" charset="0"/>
              <a:buChar char="•"/>
            </a:pPr>
            <a:r>
              <a:rPr lang="en-US" dirty="0"/>
              <a:t>Without automated scaling it must be done provision enough resources to always cover your peak resource need </a:t>
            </a:r>
          </a:p>
          <a:p>
            <a:pPr marL="285750" indent="-285750" algn="l">
              <a:buFont typeface="Arial" panose="020B0604020202020204" pitchFamily="34" charset="0"/>
              <a:buChar char="•"/>
            </a:pPr>
            <a:r>
              <a:rPr lang="en-US" dirty="0"/>
              <a:t>If It needs 10 servers to handle the peak usage time, then it always uses 10 servers when it does not need.</a:t>
            </a:r>
          </a:p>
          <a:p>
            <a:pPr marL="285750" indent="-285750" algn="l">
              <a:buFont typeface="Arial" panose="020B0604020202020204" pitchFamily="34" charset="0"/>
              <a:buChar char="•"/>
            </a:pPr>
            <a:r>
              <a:rPr lang="en-US" dirty="0"/>
              <a:t>With automated scaling, It can be automatically detected or even predict increase in usage. The automated system creates new servers to handle the peak usage time, then remove those servers when usage returns to normal levels. </a:t>
            </a:r>
          </a:p>
          <a:p>
            <a:pPr marL="285750" indent="-285750" algn="l">
              <a:buFont typeface="Arial" panose="020B0604020202020204" pitchFamily="34" charset="0"/>
              <a:buChar char="•"/>
            </a:pPr>
            <a:r>
              <a:rPr lang="en-US" dirty="0"/>
              <a:t>Automated scaling depends on the ability to spin up new instances quickly and efficiently </a:t>
            </a:r>
          </a:p>
          <a:p>
            <a:pPr marL="285750" indent="-285750" algn="l">
              <a:buFont typeface="Arial" panose="020B0604020202020204" pitchFamily="34" charset="0"/>
              <a:buChar char="•"/>
            </a:pPr>
            <a:r>
              <a:rPr lang="en-US" dirty="0"/>
              <a:t>Since containers are small and can start up quickly, they are ideal for this purpose. This means that if the system detects an increasing in usage, It can spin up new containers in a few seconds. </a:t>
            </a:r>
          </a:p>
          <a:p>
            <a:pPr marL="285750" indent="-285750" algn="l">
              <a:buFont typeface="Arial" panose="020B0604020202020204" pitchFamily="34" charset="0"/>
              <a:buChar char="•"/>
            </a:pPr>
            <a:r>
              <a:rPr lang="en-US" dirty="0"/>
              <a:t>This increases stability and reduces cost! Users face less downtime due to high loads, and it does not cost resources necessarily </a:t>
            </a:r>
          </a:p>
          <a:p>
            <a:pPr marL="285750" indent="-285750" algn="l">
              <a:buFont typeface="Arial" panose="020B0604020202020204" pitchFamily="34" charset="0"/>
              <a:buChar char="•"/>
            </a:pPr>
            <a:endParaRPr lang="en-US" dirty="0"/>
          </a:p>
          <a:p>
            <a:pPr algn="l"/>
            <a:endParaRPr lang="en-US" dirty="0"/>
          </a:p>
          <a:p>
            <a:pPr algn="l"/>
            <a:endParaRPr lang="en-US" dirty="0"/>
          </a:p>
        </p:txBody>
      </p:sp>
    </p:spTree>
    <p:extLst>
      <p:ext uri="{BB962C8B-B14F-4D97-AF65-F5344CB8AC3E}">
        <p14:creationId xmlns:p14="http://schemas.microsoft.com/office/powerpoint/2010/main" val="1614231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dirty="0"/>
              <a:t>Use Cases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4972101" cy="576262"/>
          </a:xfrm>
        </p:spPr>
        <p:txBody>
          <a:bodyPr/>
          <a:lstStyle/>
          <a:p>
            <a:r>
              <a:rPr lang="en-US" dirty="0"/>
              <a:t>4. Continuous Deployment Pipelines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7"/>
            <a:ext cx="10183293" cy="4527611"/>
          </a:xfrm>
        </p:spPr>
        <p:txBody>
          <a:bodyPr>
            <a:normAutofit/>
          </a:bodyPr>
          <a:lstStyle/>
          <a:p>
            <a:pPr marL="285750" indent="-285750" algn="l">
              <a:buFont typeface="Arial" panose="020B0604020202020204" pitchFamily="34" charset="0"/>
              <a:buChar char="•"/>
            </a:pPr>
            <a:r>
              <a:rPr lang="en-US" dirty="0"/>
              <a:t>Continuous deployment is the practice of deploying new code automatically and frequently. </a:t>
            </a:r>
          </a:p>
          <a:p>
            <a:pPr marL="285750" indent="-285750" algn="l">
              <a:buFont typeface="Arial" panose="020B0604020202020204" pitchFamily="34" charset="0"/>
              <a:buChar char="•"/>
            </a:pPr>
            <a:r>
              <a:rPr lang="en-US" dirty="0"/>
              <a:t>Instead of writing new code for months and doing a big deployment, continuous deployment means constantly doing many small deployments. Some companies even do deployments a day!</a:t>
            </a:r>
          </a:p>
          <a:p>
            <a:pPr marL="285750" indent="-285750" algn="l">
              <a:buFont typeface="Arial" panose="020B0604020202020204" pitchFamily="34" charset="0"/>
              <a:buChar char="•"/>
            </a:pPr>
            <a:r>
              <a:rPr lang="en-US" dirty="0"/>
              <a:t>This allows to get new functionality in front if customers faster, and it also reduces the risk with big deployments containing numerous changes </a:t>
            </a:r>
          </a:p>
          <a:p>
            <a:pPr marL="285750" indent="-285750" algn="l">
              <a:buFont typeface="Arial" panose="020B0604020202020204" pitchFamily="34" charset="0"/>
              <a:buChar char="•"/>
            </a:pPr>
            <a:r>
              <a:rPr lang="en-US" dirty="0"/>
              <a:t>Maintaining stability while doing continuous deployments, It is important to make use of automation to ensure that deployments are stable and consistent</a:t>
            </a:r>
          </a:p>
          <a:p>
            <a:pPr marL="285750" indent="-285750" algn="l">
              <a:buFont typeface="Arial" panose="020B0604020202020204" pitchFamily="34" charset="0"/>
              <a:buChar char="•"/>
            </a:pPr>
            <a:r>
              <a:rPr lang="en-US" dirty="0"/>
              <a:t>Containers are ideal tools for continuous deployment</a:t>
            </a:r>
          </a:p>
          <a:p>
            <a:pPr marL="285750" indent="-285750" algn="l">
              <a:buFont typeface="Arial" panose="020B0604020202020204" pitchFamily="34" charset="0"/>
              <a:buChar char="•"/>
            </a:pPr>
            <a:r>
              <a:rPr lang="en-US" dirty="0"/>
              <a:t>Containers make it easy to test code in an environment that is same as production due to the code can be automatically tested inside the container itself</a:t>
            </a:r>
          </a:p>
          <a:p>
            <a:pPr marL="285750" indent="-285750" algn="l">
              <a:buFont typeface="Arial" panose="020B0604020202020204" pitchFamily="34" charset="0"/>
              <a:buChar char="•"/>
            </a:pPr>
            <a:r>
              <a:rPr lang="en-US" dirty="0"/>
              <a:t>An automation pipeline for continuous deployment can be automatically build a container image with the new code, then automatically ship that same image production because the production environment (the containers) is built right into this automated process, developers even can use it for testing and troubleshooting </a:t>
            </a:r>
          </a:p>
          <a:p>
            <a:pPr algn="l"/>
            <a:endParaRPr lang="en-US" dirty="0"/>
          </a:p>
        </p:txBody>
      </p:sp>
    </p:spTree>
    <p:extLst>
      <p:ext uri="{BB962C8B-B14F-4D97-AF65-F5344CB8AC3E}">
        <p14:creationId xmlns:p14="http://schemas.microsoft.com/office/powerpoint/2010/main" val="2779200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dirty="0"/>
              <a:t>Use Cases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4972101" cy="576262"/>
          </a:xfrm>
        </p:spPr>
        <p:txBody>
          <a:bodyPr/>
          <a:lstStyle/>
          <a:p>
            <a:r>
              <a:rPr lang="en-US" dirty="0"/>
              <a:t>4. Self-Healing Application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7"/>
            <a:ext cx="10183293" cy="4527611"/>
          </a:xfrm>
        </p:spPr>
        <p:txBody>
          <a:bodyPr>
            <a:normAutofit/>
          </a:bodyPr>
          <a:lstStyle/>
          <a:p>
            <a:pPr marL="285750" indent="-285750" algn="l">
              <a:buFont typeface="Arial" panose="020B0604020202020204" pitchFamily="34" charset="0"/>
              <a:buChar char="•"/>
            </a:pPr>
            <a:r>
              <a:rPr lang="en-US" dirty="0"/>
              <a:t>Self-healing applications are be able to automatically detect when something is broken and automatically take steps to correct the problem without the need for human involvement </a:t>
            </a:r>
          </a:p>
          <a:p>
            <a:pPr marL="285750" indent="-285750" algn="l">
              <a:buFont typeface="Arial" panose="020B0604020202020204" pitchFamily="34" charset="0"/>
              <a:buChar char="•"/>
            </a:pPr>
            <a:r>
              <a:rPr lang="en-US" dirty="0"/>
              <a:t>System administrators will tell mostly, in the past , it was common to have to wake up in the middle of the night to reboot a server</a:t>
            </a:r>
          </a:p>
          <a:p>
            <a:pPr marL="285750" indent="-285750" algn="l">
              <a:buFont typeface="Arial" panose="020B0604020202020204" pitchFamily="34" charset="0"/>
              <a:buChar char="•"/>
            </a:pPr>
            <a:r>
              <a:rPr lang="en-US" dirty="0"/>
              <a:t>An automated system will reboot a server when it needed it is such  an excellent application for self-healing application or automated scaling </a:t>
            </a:r>
          </a:p>
          <a:p>
            <a:pPr marL="285750" indent="-285750" algn="l">
              <a:buFont typeface="Arial" panose="020B0604020202020204" pitchFamily="34" charset="0"/>
              <a:buChar char="•"/>
            </a:pPr>
            <a:r>
              <a:rPr lang="en-US" dirty="0"/>
              <a:t>Since containers starts up quickly, it is very easy enough to automatically restart them </a:t>
            </a:r>
          </a:p>
          <a:p>
            <a:pPr marL="285750" indent="-285750" algn="l">
              <a:buFont typeface="Arial" panose="020B0604020202020204" pitchFamily="34" charset="0"/>
              <a:buChar char="•"/>
            </a:pPr>
            <a:r>
              <a:rPr lang="en-US" dirty="0"/>
              <a:t>However, Containers take the concept of rebooting the server a step further. Since it so quick and easy to start up new containers instances it can often be easily destroyed and replaced within few seconds. That means if something goes wrong It has ability to destroy and rebuild a new container. It brands new, clean, working instance quickly replace broken one </a:t>
            </a:r>
          </a:p>
          <a:p>
            <a:pPr algn="l"/>
            <a:endParaRPr lang="en-US" dirty="0"/>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3124561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r>
              <a:rPr lang="en-US" dirty="0"/>
              <a:t>Use Cases</a:t>
            </a:r>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913794" y="1094825"/>
            <a:ext cx="3134423" cy="576262"/>
          </a:xfrm>
        </p:spPr>
        <p:txBody>
          <a:bodyPr/>
          <a:lstStyle/>
          <a:p>
            <a:r>
              <a:rPr lang="en-US" dirty="0"/>
              <a:t>6. Developer Visibility </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7"/>
            <a:ext cx="10183293" cy="4527611"/>
          </a:xfrm>
        </p:spPr>
        <p:txBody>
          <a:bodyPr>
            <a:normAutofit/>
          </a:bodyPr>
          <a:lstStyle/>
          <a:p>
            <a:pPr marL="285750" indent="-285750" algn="l">
              <a:buFont typeface="Arial" panose="020B0604020202020204" pitchFamily="34" charset="0"/>
              <a:buChar char="•"/>
            </a:pPr>
            <a:r>
              <a:rPr lang="en-US" dirty="0"/>
              <a:t>In more traditional environments, It can be difficult for everyone to get access to a production system troubleshoot when something goes wrong. That may be due to security policy, concerns etc. When a problem happened the first priority is fixed it not to find the problem. Anyone in the organization that does not have direct access to a production system has no idea why code may or may not be working in production. This leads to the constant refrain, “Well, It works on my machine” </a:t>
            </a:r>
          </a:p>
          <a:p>
            <a:pPr marL="285750" indent="-285750" algn="l">
              <a:buFont typeface="Arial" panose="020B0604020202020204" pitchFamily="34" charset="0"/>
              <a:buChar char="•"/>
            </a:pPr>
            <a:r>
              <a:rPr lang="en-US" dirty="0"/>
              <a:t>With containers, the containers is the production environment. This means that anyone can spin up an environment that is exactly like production, even their PC. Developers and Operation teams have the ability to test the code and find out the bugs </a:t>
            </a:r>
          </a:p>
          <a:p>
            <a:pPr marL="285750" indent="-285750" algn="l">
              <a:buFont typeface="Arial" panose="020B0604020202020204" pitchFamily="34" charset="0"/>
              <a:buChar char="•"/>
            </a:pPr>
            <a:r>
              <a:rPr lang="en-US" dirty="0"/>
              <a:t>That is why visibility offered by containers can help an organization develop and troubleshoot code much more efficiently! </a:t>
            </a:r>
          </a:p>
          <a:p>
            <a:pPr algn="l"/>
            <a:endParaRPr lang="en-US" dirty="0"/>
          </a:p>
        </p:txBody>
      </p:sp>
      <p:pic>
        <p:nvPicPr>
          <p:cNvPr id="6" name="Picture 5" descr="A picture containing text, newspaper&#10;&#10;Description automatically generated">
            <a:extLst>
              <a:ext uri="{FF2B5EF4-FFF2-40B4-BE49-F238E27FC236}">
                <a16:creationId xmlns:a16="http://schemas.microsoft.com/office/drawing/2014/main" id="{78FAAC4A-267F-4C41-9024-F7374256C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10" y="4101482"/>
            <a:ext cx="2571750" cy="1781175"/>
          </a:xfrm>
          <a:prstGeom prst="rect">
            <a:avLst/>
          </a:prstGeom>
        </p:spPr>
      </p:pic>
      <p:pic>
        <p:nvPicPr>
          <p:cNvPr id="8" name="Picture 7" descr="A picture containing text, person, person, male&#10;&#10;Description automatically generated">
            <a:extLst>
              <a:ext uri="{FF2B5EF4-FFF2-40B4-BE49-F238E27FC236}">
                <a16:creationId xmlns:a16="http://schemas.microsoft.com/office/drawing/2014/main" id="{A3C6FAC7-1CB9-4A41-8AFD-910310E1E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067" y="3843333"/>
            <a:ext cx="2939816" cy="2468548"/>
          </a:xfrm>
          <a:prstGeom prst="rect">
            <a:avLst/>
          </a:prstGeom>
        </p:spPr>
      </p:pic>
      <p:pic>
        <p:nvPicPr>
          <p:cNvPr id="10" name="Picture 9" descr="Diagram&#10;&#10;Description automatically generated">
            <a:extLst>
              <a:ext uri="{FF2B5EF4-FFF2-40B4-BE49-F238E27FC236}">
                <a16:creationId xmlns:a16="http://schemas.microsoft.com/office/drawing/2014/main" id="{6AA937AA-096E-4B4A-87AE-AD25741BB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3774" y="3805004"/>
            <a:ext cx="3048000" cy="2552700"/>
          </a:xfrm>
          <a:prstGeom prst="rect">
            <a:avLst/>
          </a:prstGeom>
        </p:spPr>
      </p:pic>
    </p:spTree>
    <p:extLst>
      <p:ext uri="{BB962C8B-B14F-4D97-AF65-F5344CB8AC3E}">
        <p14:creationId xmlns:p14="http://schemas.microsoft.com/office/powerpoint/2010/main" val="1318046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0F2C-1CA0-4895-9693-3CC6F0341414}"/>
              </a:ext>
            </a:extLst>
          </p:cNvPr>
          <p:cNvSpPr>
            <a:spLocks noGrp="1"/>
          </p:cNvSpPr>
          <p:nvPr>
            <p:ph type="title"/>
          </p:nvPr>
        </p:nvSpPr>
        <p:spPr/>
        <p:txBody>
          <a:bodyPr/>
          <a:lstStyle/>
          <a:p>
            <a:r>
              <a:rPr lang="en-US" dirty="0"/>
              <a:t>Advanced Topics </a:t>
            </a:r>
          </a:p>
        </p:txBody>
      </p:sp>
      <p:sp>
        <p:nvSpPr>
          <p:cNvPr id="3" name="Text Placeholder 2">
            <a:extLst>
              <a:ext uri="{FF2B5EF4-FFF2-40B4-BE49-F238E27FC236}">
                <a16:creationId xmlns:a16="http://schemas.microsoft.com/office/drawing/2014/main" id="{FD1F59F6-3468-4A46-8DA1-370BAD213C27}"/>
              </a:ext>
            </a:extLst>
          </p:cNvPr>
          <p:cNvSpPr>
            <a:spLocks noGrp="1"/>
          </p:cNvSpPr>
          <p:nvPr>
            <p:ph type="body" idx="1"/>
          </p:nvPr>
        </p:nvSpPr>
        <p:spPr>
          <a:xfrm>
            <a:off x="913794" y="1499638"/>
            <a:ext cx="4315153" cy="576262"/>
          </a:xfrm>
        </p:spPr>
        <p:txBody>
          <a:bodyPr/>
          <a:lstStyle/>
          <a:p>
            <a:r>
              <a:rPr lang="en-US" dirty="0"/>
              <a:t>Multi-Region Deployment </a:t>
            </a:r>
          </a:p>
        </p:txBody>
      </p:sp>
      <p:sp>
        <p:nvSpPr>
          <p:cNvPr id="4" name="Text Placeholder 3">
            <a:extLst>
              <a:ext uri="{FF2B5EF4-FFF2-40B4-BE49-F238E27FC236}">
                <a16:creationId xmlns:a16="http://schemas.microsoft.com/office/drawing/2014/main" id="{D067B965-F27E-4C4C-AB63-201775AAFBF2}"/>
              </a:ext>
            </a:extLst>
          </p:cNvPr>
          <p:cNvSpPr>
            <a:spLocks noGrp="1"/>
          </p:cNvSpPr>
          <p:nvPr>
            <p:ph type="body" sz="half" idx="15"/>
          </p:nvPr>
        </p:nvSpPr>
        <p:spPr>
          <a:xfrm>
            <a:off x="913794" y="2571750"/>
            <a:ext cx="10121149" cy="3873438"/>
          </a:xfrm>
        </p:spPr>
        <p:txBody>
          <a:bodyPr/>
          <a:lstStyle/>
          <a:p>
            <a:pPr marL="285750" indent="-285750" algn="l">
              <a:buFont typeface="Arial" panose="020B0604020202020204" pitchFamily="34" charset="0"/>
              <a:buChar char="•"/>
            </a:pPr>
            <a:r>
              <a:rPr lang="en-US" dirty="0"/>
              <a:t>This scenario taken from AKS baseline architecture </a:t>
            </a:r>
          </a:p>
          <a:p>
            <a:pPr algn="l"/>
            <a:r>
              <a:rPr lang="en-US" dirty="0">
                <a:hlinkClick r:id="rId2"/>
              </a:rPr>
              <a:t>https://docs.microsoft.com/en-us/azure/architecture/reference-architectures/containers/aks/secure-baseline-aks</a:t>
            </a:r>
            <a:endParaRPr lang="en-US" dirty="0"/>
          </a:p>
          <a:p>
            <a:pPr algn="l"/>
            <a:endParaRPr lang="en-US" dirty="0"/>
          </a:p>
          <a:p>
            <a:pPr algn="l"/>
            <a:endParaRPr lang="en-US" dirty="0"/>
          </a:p>
        </p:txBody>
      </p:sp>
      <p:sp>
        <p:nvSpPr>
          <p:cNvPr id="5" name="Text Placeholder 2">
            <a:extLst>
              <a:ext uri="{FF2B5EF4-FFF2-40B4-BE49-F238E27FC236}">
                <a16:creationId xmlns:a16="http://schemas.microsoft.com/office/drawing/2014/main" id="{05C1D2C1-3190-4C56-BDCC-66533DDE1FD8}"/>
              </a:ext>
            </a:extLst>
          </p:cNvPr>
          <p:cNvSpPr txBox="1">
            <a:spLocks/>
          </p:cNvSpPr>
          <p:nvPr/>
        </p:nvSpPr>
        <p:spPr>
          <a:xfrm>
            <a:off x="674702" y="1995488"/>
            <a:ext cx="5187521" cy="576262"/>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AKS baseline for multiregion clusters</a:t>
            </a:r>
          </a:p>
        </p:txBody>
      </p:sp>
      <p:pic>
        <p:nvPicPr>
          <p:cNvPr id="9" name="Picture 8" descr="Diagram&#10;&#10;Description automatically generated with medium confidence">
            <a:extLst>
              <a:ext uri="{FF2B5EF4-FFF2-40B4-BE49-F238E27FC236}">
                <a16:creationId xmlns:a16="http://schemas.microsoft.com/office/drawing/2014/main" id="{BF8767D7-59DA-497E-9D2D-F55BE89FE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687" y="3287144"/>
            <a:ext cx="8537359" cy="3415950"/>
          </a:xfrm>
          <a:prstGeom prst="rect">
            <a:avLst/>
          </a:prstGeom>
        </p:spPr>
      </p:pic>
    </p:spTree>
    <p:extLst>
      <p:ext uri="{BB962C8B-B14F-4D97-AF65-F5344CB8AC3E}">
        <p14:creationId xmlns:p14="http://schemas.microsoft.com/office/powerpoint/2010/main" val="1740515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0F2C-1CA0-4895-9693-3CC6F0341414}"/>
              </a:ext>
            </a:extLst>
          </p:cNvPr>
          <p:cNvSpPr>
            <a:spLocks noGrp="1"/>
          </p:cNvSpPr>
          <p:nvPr>
            <p:ph type="title"/>
          </p:nvPr>
        </p:nvSpPr>
        <p:spPr>
          <a:xfrm>
            <a:off x="1020327" y="137604"/>
            <a:ext cx="10353762" cy="970450"/>
          </a:xfrm>
        </p:spPr>
        <p:txBody>
          <a:bodyPr/>
          <a:lstStyle/>
          <a:p>
            <a:r>
              <a:rPr lang="en-US" dirty="0"/>
              <a:t>Advanced Topics </a:t>
            </a:r>
          </a:p>
        </p:txBody>
      </p:sp>
      <p:sp>
        <p:nvSpPr>
          <p:cNvPr id="3" name="Text Placeholder 2">
            <a:extLst>
              <a:ext uri="{FF2B5EF4-FFF2-40B4-BE49-F238E27FC236}">
                <a16:creationId xmlns:a16="http://schemas.microsoft.com/office/drawing/2014/main" id="{FD1F59F6-3468-4A46-8DA1-370BAD213C27}"/>
              </a:ext>
            </a:extLst>
          </p:cNvPr>
          <p:cNvSpPr>
            <a:spLocks noGrp="1"/>
          </p:cNvSpPr>
          <p:nvPr>
            <p:ph type="body" idx="1"/>
          </p:nvPr>
        </p:nvSpPr>
        <p:spPr>
          <a:xfrm>
            <a:off x="1020327" y="1035831"/>
            <a:ext cx="4315153" cy="576262"/>
          </a:xfrm>
        </p:spPr>
        <p:txBody>
          <a:bodyPr/>
          <a:lstStyle/>
          <a:p>
            <a:r>
              <a:rPr lang="en-US" dirty="0"/>
              <a:t>Multi-Region Deployment </a:t>
            </a:r>
          </a:p>
        </p:txBody>
      </p:sp>
      <p:sp>
        <p:nvSpPr>
          <p:cNvPr id="5" name="Text Placeholder 2">
            <a:extLst>
              <a:ext uri="{FF2B5EF4-FFF2-40B4-BE49-F238E27FC236}">
                <a16:creationId xmlns:a16="http://schemas.microsoft.com/office/drawing/2014/main" id="{05C1D2C1-3190-4C56-BDCC-66533DDE1FD8}"/>
              </a:ext>
            </a:extLst>
          </p:cNvPr>
          <p:cNvSpPr txBox="1">
            <a:spLocks/>
          </p:cNvSpPr>
          <p:nvPr/>
        </p:nvSpPr>
        <p:spPr>
          <a:xfrm>
            <a:off x="1189607" y="1516188"/>
            <a:ext cx="5187521" cy="576262"/>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AKS baseline for multiregion clusters</a:t>
            </a:r>
          </a:p>
        </p:txBody>
      </p:sp>
      <p:sp>
        <p:nvSpPr>
          <p:cNvPr id="7" name="Text Placeholder 6">
            <a:extLst>
              <a:ext uri="{FF2B5EF4-FFF2-40B4-BE49-F238E27FC236}">
                <a16:creationId xmlns:a16="http://schemas.microsoft.com/office/drawing/2014/main" id="{F177F2F0-4EF8-480F-8F55-E358C46E16ED}"/>
              </a:ext>
            </a:extLst>
          </p:cNvPr>
          <p:cNvSpPr>
            <a:spLocks noGrp="1"/>
          </p:cNvSpPr>
          <p:nvPr>
            <p:ph type="body" sz="half" idx="15"/>
          </p:nvPr>
        </p:nvSpPr>
        <p:spPr>
          <a:xfrm>
            <a:off x="1020328" y="2177596"/>
            <a:ext cx="5664558" cy="4542799"/>
          </a:xfrm>
        </p:spPr>
        <p:txBody>
          <a:bodyPr>
            <a:normAutofit/>
          </a:bodyPr>
          <a:lstStyle/>
          <a:p>
            <a:pPr algn="l"/>
            <a:r>
              <a:rPr lang="en-US" dirty="0"/>
              <a:t>Azure Front Door</a:t>
            </a:r>
          </a:p>
          <a:p>
            <a:pPr marL="285750" indent="-285750" algn="l">
              <a:buFont typeface="Arial" panose="020B0604020202020204" pitchFamily="34" charset="0"/>
              <a:buChar char="•"/>
            </a:pPr>
            <a:r>
              <a:rPr lang="en-US" dirty="0"/>
              <a:t>With this Front Door you can build, run and scale your dynamic web applications and static content. Front Door allows you to define, manage and monitor the global routing for your web traffic using improvements for top-tier end-user performance and reliability through fast global failover. </a:t>
            </a:r>
          </a:p>
          <a:p>
            <a:pPr algn="l"/>
            <a:r>
              <a:rPr lang="en-US" dirty="0"/>
              <a:t>A </a:t>
            </a:r>
            <a:r>
              <a:rPr lang="en-US" dirty="0" err="1"/>
              <a:t>builded</a:t>
            </a:r>
            <a:r>
              <a:rPr lang="en-US" dirty="0"/>
              <a:t> example for multiregion AKS-baseline architecture on GitHub</a:t>
            </a:r>
          </a:p>
          <a:p>
            <a:pPr algn="l"/>
            <a:r>
              <a:rPr lang="en-US" dirty="0">
                <a:hlinkClick r:id="rId2"/>
              </a:rPr>
              <a:t>https://github.com/mspnp/aks-baseline-multi-region</a:t>
            </a:r>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pic>
        <p:nvPicPr>
          <p:cNvPr id="10" name="Picture 9" descr="Diagram&#10;&#10;Description automatically generated">
            <a:extLst>
              <a:ext uri="{FF2B5EF4-FFF2-40B4-BE49-F238E27FC236}">
                <a16:creationId xmlns:a16="http://schemas.microsoft.com/office/drawing/2014/main" id="{3D7474B5-A270-4123-AA24-EB54958CC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5191" y="2704919"/>
            <a:ext cx="3466641" cy="3676651"/>
          </a:xfrm>
          <a:prstGeom prst="rect">
            <a:avLst/>
          </a:prstGeom>
        </p:spPr>
      </p:pic>
    </p:spTree>
    <p:extLst>
      <p:ext uri="{BB962C8B-B14F-4D97-AF65-F5344CB8AC3E}">
        <p14:creationId xmlns:p14="http://schemas.microsoft.com/office/powerpoint/2010/main" val="2184350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0F2C-1CA0-4895-9693-3CC6F0341414}"/>
              </a:ext>
            </a:extLst>
          </p:cNvPr>
          <p:cNvSpPr>
            <a:spLocks noGrp="1"/>
          </p:cNvSpPr>
          <p:nvPr>
            <p:ph type="title"/>
          </p:nvPr>
        </p:nvSpPr>
        <p:spPr>
          <a:xfrm>
            <a:off x="1020327" y="137604"/>
            <a:ext cx="10353762" cy="970450"/>
          </a:xfrm>
        </p:spPr>
        <p:txBody>
          <a:bodyPr/>
          <a:lstStyle/>
          <a:p>
            <a:r>
              <a:rPr lang="en-US" dirty="0"/>
              <a:t>Advanced Topics </a:t>
            </a:r>
          </a:p>
        </p:txBody>
      </p:sp>
      <p:sp>
        <p:nvSpPr>
          <p:cNvPr id="3" name="Text Placeholder 2">
            <a:extLst>
              <a:ext uri="{FF2B5EF4-FFF2-40B4-BE49-F238E27FC236}">
                <a16:creationId xmlns:a16="http://schemas.microsoft.com/office/drawing/2014/main" id="{FD1F59F6-3468-4A46-8DA1-370BAD213C27}"/>
              </a:ext>
            </a:extLst>
          </p:cNvPr>
          <p:cNvSpPr>
            <a:spLocks noGrp="1"/>
          </p:cNvSpPr>
          <p:nvPr>
            <p:ph type="body" idx="1"/>
          </p:nvPr>
        </p:nvSpPr>
        <p:spPr>
          <a:xfrm>
            <a:off x="1020327" y="1035831"/>
            <a:ext cx="4315153" cy="576262"/>
          </a:xfrm>
        </p:spPr>
        <p:txBody>
          <a:bodyPr/>
          <a:lstStyle/>
          <a:p>
            <a:r>
              <a:rPr lang="en-US" dirty="0"/>
              <a:t>Multi-Region Deployment </a:t>
            </a:r>
          </a:p>
        </p:txBody>
      </p:sp>
      <p:sp>
        <p:nvSpPr>
          <p:cNvPr id="5" name="Text Placeholder 2">
            <a:extLst>
              <a:ext uri="{FF2B5EF4-FFF2-40B4-BE49-F238E27FC236}">
                <a16:creationId xmlns:a16="http://schemas.microsoft.com/office/drawing/2014/main" id="{05C1D2C1-3190-4C56-BDCC-66533DDE1FD8}"/>
              </a:ext>
            </a:extLst>
          </p:cNvPr>
          <p:cNvSpPr txBox="1">
            <a:spLocks/>
          </p:cNvSpPr>
          <p:nvPr/>
        </p:nvSpPr>
        <p:spPr>
          <a:xfrm>
            <a:off x="1189607" y="1516188"/>
            <a:ext cx="5187521" cy="576262"/>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AKS baseline for multiregion clusters</a:t>
            </a:r>
          </a:p>
        </p:txBody>
      </p:sp>
      <p:sp>
        <p:nvSpPr>
          <p:cNvPr id="7" name="Text Placeholder 6">
            <a:extLst>
              <a:ext uri="{FF2B5EF4-FFF2-40B4-BE49-F238E27FC236}">
                <a16:creationId xmlns:a16="http://schemas.microsoft.com/office/drawing/2014/main" id="{F177F2F0-4EF8-480F-8F55-E358C46E16ED}"/>
              </a:ext>
            </a:extLst>
          </p:cNvPr>
          <p:cNvSpPr>
            <a:spLocks noGrp="1"/>
          </p:cNvSpPr>
          <p:nvPr>
            <p:ph type="body" sz="half" idx="15"/>
          </p:nvPr>
        </p:nvSpPr>
        <p:spPr>
          <a:xfrm>
            <a:off x="2325346" y="2092450"/>
            <a:ext cx="5664558" cy="4542799"/>
          </a:xfrm>
        </p:spPr>
        <p:txBody>
          <a:bodyPr>
            <a:normAutofit/>
          </a:bodyPr>
          <a:lstStyle/>
          <a:p>
            <a:pPr algn="l"/>
            <a:r>
              <a:rPr lang="en-US" dirty="0"/>
              <a:t>For more information and Examples</a:t>
            </a:r>
          </a:p>
          <a:p>
            <a:pPr algn="l"/>
            <a:r>
              <a:rPr lang="en-US" u="sng" dirty="0">
                <a:solidFill>
                  <a:srgbClr val="0070C0"/>
                </a:solidFill>
              </a:rPr>
              <a:t>https://www.redhat.com/architect/multi-cluster-kubernetes-architecture</a:t>
            </a:r>
          </a:p>
          <a:p>
            <a:pPr algn="l"/>
            <a:r>
              <a:rPr lang="en-US" u="sng" dirty="0">
                <a:solidFill>
                  <a:srgbClr val="0070C0"/>
                </a:solidFill>
              </a:rPr>
              <a:t>https://octopus.com/docs/deployments/patterns/multi-region-deployment-pattern</a:t>
            </a:r>
          </a:p>
          <a:p>
            <a:pPr algn="l"/>
            <a:r>
              <a:rPr lang="en-US" u="sng" dirty="0">
                <a:solidFill>
                  <a:srgbClr val="0070C0"/>
                </a:solidFill>
              </a:rPr>
              <a:t>https://aws.amazon.com/solutions/implementations/multi-region-application-architecture/</a:t>
            </a:r>
          </a:p>
          <a:p>
            <a:pPr algn="l"/>
            <a:r>
              <a:rPr lang="en-US" u="sng" dirty="0">
                <a:solidFill>
                  <a:srgbClr val="0070C0"/>
                </a:solidFill>
              </a:rPr>
              <a:t>https://curity.io/resources/learn/multi-region-deployment/</a:t>
            </a:r>
          </a:p>
          <a:p>
            <a:pPr algn="l"/>
            <a:r>
              <a:rPr lang="en-US" u="sng" dirty="0">
                <a:solidFill>
                  <a:srgbClr val="0070C0"/>
                </a:solidFill>
              </a:rPr>
              <a:t>https://aws.amazon.com/solutions/implementations/multi-region-infrastructure-deployment/</a:t>
            </a:r>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655617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DE14-668C-4BE1-A0E0-DC194FF5DCAB}"/>
              </a:ext>
            </a:extLst>
          </p:cNvPr>
          <p:cNvSpPr>
            <a:spLocks noGrp="1"/>
          </p:cNvSpPr>
          <p:nvPr>
            <p:ph type="title"/>
          </p:nvPr>
        </p:nvSpPr>
        <p:spPr/>
        <p:txBody>
          <a:bodyPr>
            <a:normAutofit fontScale="90000"/>
          </a:bodyPr>
          <a:lstStyle/>
          <a:p>
            <a:br>
              <a:rPr lang="en-US" dirty="0"/>
            </a:br>
            <a:endParaRPr lang="en-US" dirty="0"/>
          </a:p>
        </p:txBody>
      </p:sp>
      <p:sp>
        <p:nvSpPr>
          <p:cNvPr id="3" name="Text Placeholder 2">
            <a:extLst>
              <a:ext uri="{FF2B5EF4-FFF2-40B4-BE49-F238E27FC236}">
                <a16:creationId xmlns:a16="http://schemas.microsoft.com/office/drawing/2014/main" id="{6B349F0C-E965-405E-A872-613AC27DFE4F}"/>
              </a:ext>
            </a:extLst>
          </p:cNvPr>
          <p:cNvSpPr>
            <a:spLocks noGrp="1"/>
          </p:cNvSpPr>
          <p:nvPr>
            <p:ph type="body" idx="1"/>
          </p:nvPr>
        </p:nvSpPr>
        <p:spPr>
          <a:xfrm>
            <a:off x="203580" y="1094825"/>
            <a:ext cx="4972101" cy="576262"/>
          </a:xfrm>
        </p:spPr>
        <p:txBody>
          <a:bodyPr/>
          <a:lstStyle/>
          <a:p>
            <a:r>
              <a:rPr lang="en-US" dirty="0"/>
              <a:t>Resources and References</a:t>
            </a:r>
          </a:p>
        </p:txBody>
      </p:sp>
      <p:sp>
        <p:nvSpPr>
          <p:cNvPr id="4" name="Text Placeholder 3">
            <a:extLst>
              <a:ext uri="{FF2B5EF4-FFF2-40B4-BE49-F238E27FC236}">
                <a16:creationId xmlns:a16="http://schemas.microsoft.com/office/drawing/2014/main" id="{19E23081-0359-4A33-A4C0-FAB9A277C008}"/>
              </a:ext>
            </a:extLst>
          </p:cNvPr>
          <p:cNvSpPr>
            <a:spLocks noGrp="1"/>
          </p:cNvSpPr>
          <p:nvPr>
            <p:ph type="body" sz="half" idx="15"/>
          </p:nvPr>
        </p:nvSpPr>
        <p:spPr>
          <a:xfrm>
            <a:off x="913794" y="1837677"/>
            <a:ext cx="10183293" cy="4527611"/>
          </a:xfrm>
        </p:spPr>
        <p:txBody>
          <a:bodyPr>
            <a:normAutofit/>
          </a:bodyPr>
          <a:lstStyle/>
          <a:p>
            <a:pPr marL="285750" indent="-285750" algn="l">
              <a:buFont typeface="Arial" panose="020B0604020202020204" pitchFamily="34" charset="0"/>
              <a:buChar char="•"/>
            </a:pPr>
            <a:r>
              <a:rPr lang="en-US" dirty="0"/>
              <a:t>Essential Container Concept </a:t>
            </a:r>
          </a:p>
          <a:p>
            <a:pPr algn="l"/>
            <a:r>
              <a:rPr lang="en-US" dirty="0">
                <a:solidFill>
                  <a:srgbClr val="0070C0"/>
                </a:solidFill>
                <a:hlinkClick r:id="rId2">
                  <a:extLst>
                    <a:ext uri="{A12FA001-AC4F-418D-AE19-62706E023703}">
                      <ahyp:hlinkClr xmlns:ahyp="http://schemas.microsoft.com/office/drawing/2018/hyperlinkcolor" val="tx"/>
                    </a:ext>
                  </a:extLst>
                </a:hlinkClick>
              </a:rPr>
              <a:t>https://learn.acloud.guru/course/03155237-268d-4c80-b704-af2fbe5bdcdb/dashboard</a:t>
            </a:r>
            <a:endParaRPr lang="en-US" dirty="0">
              <a:solidFill>
                <a:srgbClr val="0070C0"/>
              </a:solidFill>
            </a:endParaRPr>
          </a:p>
          <a:p>
            <a:pPr algn="l"/>
            <a:endParaRPr lang="en-US" dirty="0"/>
          </a:p>
          <a:p>
            <a:pPr marL="285750" indent="-285750" algn="l">
              <a:buFont typeface="Arial" panose="020B0604020202020204" pitchFamily="34" charset="0"/>
              <a:buChar char="•"/>
            </a:pPr>
            <a:r>
              <a:rPr lang="en-US" dirty="0"/>
              <a:t>Beginners guide to Containers and Orchestration </a:t>
            </a:r>
          </a:p>
          <a:p>
            <a:pPr algn="l"/>
            <a:r>
              <a:rPr lang="en-US" dirty="0">
                <a:solidFill>
                  <a:srgbClr val="0070C0"/>
                </a:solidFill>
                <a:hlinkClick r:id="rId3">
                  <a:extLst>
                    <a:ext uri="{A12FA001-AC4F-418D-AE19-62706E023703}">
                      <ahyp:hlinkClr xmlns:ahyp="http://schemas.microsoft.com/office/drawing/2018/hyperlinkcolor" val="tx"/>
                    </a:ext>
                  </a:extLst>
                </a:hlinkClick>
              </a:rPr>
              <a:t>https://learn.acloud.guru/course/f276f2aa-fb5e-4fc6-9c36-0dc674b95767/dashboard</a:t>
            </a:r>
            <a:endParaRPr lang="en-US" dirty="0">
              <a:solidFill>
                <a:srgbClr val="0070C0"/>
              </a:solidFill>
            </a:endParaRPr>
          </a:p>
          <a:p>
            <a:pPr algn="l"/>
            <a:endParaRPr lang="en-US" dirty="0">
              <a:solidFill>
                <a:srgbClr val="0070C0"/>
              </a:solidFill>
            </a:endParaRPr>
          </a:p>
          <a:p>
            <a:pPr marL="285750" indent="-285750" algn="l">
              <a:buFont typeface="Arial" panose="020B0604020202020204" pitchFamily="34" charset="0"/>
              <a:buChar char="•"/>
            </a:pPr>
            <a:r>
              <a:rPr lang="en-US" dirty="0">
                <a:solidFill>
                  <a:schemeClr val="tx1">
                    <a:lumMod val="95000"/>
                  </a:schemeClr>
                </a:solidFill>
              </a:rPr>
              <a:t>Docker Deep Dive Nigel Poulton Part 1 chapter 1 </a:t>
            </a:r>
          </a:p>
          <a:p>
            <a:pPr algn="l"/>
            <a:endParaRPr lang="en-US" dirty="0">
              <a:solidFill>
                <a:schemeClr val="tx1">
                  <a:lumMod val="95000"/>
                </a:schemeClr>
              </a:solidFill>
            </a:endParaRPr>
          </a:p>
          <a:p>
            <a:pPr marL="285750" indent="-285750" algn="l">
              <a:buFont typeface="Arial" panose="020B0604020202020204" pitchFamily="34" charset="0"/>
              <a:buChar char="•"/>
            </a:pPr>
            <a:r>
              <a:rPr lang="en-US" dirty="0">
                <a:solidFill>
                  <a:srgbClr val="0070C0"/>
                </a:solidFill>
                <a:hlinkClick r:id="rId4">
                  <a:extLst>
                    <a:ext uri="{A12FA001-AC4F-418D-AE19-62706E023703}">
                      <ahyp:hlinkClr xmlns:ahyp="http://schemas.microsoft.com/office/drawing/2018/hyperlinkcolor" val="tx"/>
                    </a:ext>
                  </a:extLst>
                </a:hlinkClick>
              </a:rPr>
              <a:t>https://www.ibm.com/cloud/learn/container-orchestration</a:t>
            </a:r>
            <a:endParaRPr lang="en-US" dirty="0">
              <a:solidFill>
                <a:srgbClr val="0070C0"/>
              </a:solidFill>
            </a:endParaRPr>
          </a:p>
          <a:p>
            <a:pPr algn="l"/>
            <a:endParaRPr lang="en-US" dirty="0">
              <a:solidFill>
                <a:schemeClr val="tx1">
                  <a:lumMod val="95000"/>
                </a:schemeClr>
              </a:solidFill>
            </a:endParaRPr>
          </a:p>
          <a:p>
            <a:pPr marL="285750" indent="-285750" algn="l">
              <a:buFont typeface="Arial" panose="020B0604020202020204" pitchFamily="34" charset="0"/>
              <a:buChar char="•"/>
            </a:pPr>
            <a:r>
              <a:rPr lang="en-US" dirty="0">
                <a:solidFill>
                  <a:srgbClr val="0070C0"/>
                </a:solidFill>
                <a:hlinkClick r:id="rId5">
                  <a:extLst>
                    <a:ext uri="{A12FA001-AC4F-418D-AE19-62706E023703}">
                      <ahyp:hlinkClr xmlns:ahyp="http://schemas.microsoft.com/office/drawing/2018/hyperlinkcolor" val="tx"/>
                    </a:ext>
                  </a:extLst>
                </a:hlinkClick>
              </a:rPr>
              <a:t>https://github.com/prasenforu/container-platform</a:t>
            </a:r>
            <a:endParaRPr lang="en-US" dirty="0">
              <a:solidFill>
                <a:srgbClr val="0070C0"/>
              </a:solidFill>
            </a:endParaRPr>
          </a:p>
          <a:p>
            <a:pPr marL="285750" indent="-285750" algn="l">
              <a:buFont typeface="Arial" panose="020B0604020202020204" pitchFamily="34" charset="0"/>
              <a:buChar char="•"/>
            </a:pPr>
            <a:endParaRPr lang="en-US" dirty="0">
              <a:solidFill>
                <a:schemeClr val="tx1">
                  <a:lumMod val="95000"/>
                </a:schemeClr>
              </a:solidFill>
            </a:endParaRPr>
          </a:p>
          <a:p>
            <a:pPr algn="l"/>
            <a:endParaRPr lang="en-US" dirty="0">
              <a:solidFill>
                <a:srgbClr val="0070C0"/>
              </a:solidFill>
            </a:endParaRPr>
          </a:p>
          <a:p>
            <a:pPr algn="l"/>
            <a:endParaRPr lang="en-US" dirty="0">
              <a:solidFill>
                <a:srgbClr val="0070C0"/>
              </a:solidFill>
            </a:endParaRPr>
          </a:p>
          <a:p>
            <a:pPr algn="l"/>
            <a:endParaRPr lang="en-US" dirty="0"/>
          </a:p>
        </p:txBody>
      </p:sp>
    </p:spTree>
    <p:extLst>
      <p:ext uri="{BB962C8B-B14F-4D97-AF65-F5344CB8AC3E}">
        <p14:creationId xmlns:p14="http://schemas.microsoft.com/office/powerpoint/2010/main" val="63606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E158-710A-4A39-8E68-533EA983BF09}"/>
              </a:ext>
            </a:extLst>
          </p:cNvPr>
          <p:cNvSpPr>
            <a:spLocks noGrp="1"/>
          </p:cNvSpPr>
          <p:nvPr>
            <p:ph type="title"/>
          </p:nvPr>
        </p:nvSpPr>
        <p:spPr/>
        <p:txBody>
          <a:bodyPr/>
          <a:lstStyle/>
          <a:p>
            <a:r>
              <a:rPr lang="en-US" dirty="0"/>
              <a:t>Contents </a:t>
            </a:r>
          </a:p>
        </p:txBody>
      </p:sp>
      <p:sp>
        <p:nvSpPr>
          <p:cNvPr id="6" name="Content Placeholder 5">
            <a:extLst>
              <a:ext uri="{FF2B5EF4-FFF2-40B4-BE49-F238E27FC236}">
                <a16:creationId xmlns:a16="http://schemas.microsoft.com/office/drawing/2014/main" id="{CA5C8505-4A23-4940-ACC9-1B63A35215A5}"/>
              </a:ext>
            </a:extLst>
          </p:cNvPr>
          <p:cNvSpPr>
            <a:spLocks noGrp="1"/>
          </p:cNvSpPr>
          <p:nvPr>
            <p:ph idx="1"/>
          </p:nvPr>
        </p:nvSpPr>
        <p:spPr>
          <a:xfrm>
            <a:off x="521606" y="1580050"/>
            <a:ext cx="10353762" cy="4058751"/>
          </a:xfrm>
        </p:spPr>
        <p:txBody>
          <a:bodyPr/>
          <a:lstStyle/>
          <a:p>
            <a:pPr marL="36900" indent="0">
              <a:buNone/>
            </a:pPr>
            <a:endParaRPr lang="en-US" dirty="0"/>
          </a:p>
        </p:txBody>
      </p:sp>
      <p:graphicFrame>
        <p:nvGraphicFramePr>
          <p:cNvPr id="10" name="Content Placeholder 2">
            <a:extLst>
              <a:ext uri="{FF2B5EF4-FFF2-40B4-BE49-F238E27FC236}">
                <a16:creationId xmlns:a16="http://schemas.microsoft.com/office/drawing/2014/main" id="{4664924C-4343-470C-9D57-9E53EB79FB63}"/>
              </a:ext>
            </a:extLst>
          </p:cNvPr>
          <p:cNvGraphicFramePr>
            <a:graphicFrameLocks/>
          </p:cNvGraphicFramePr>
          <p:nvPr>
            <p:extLst>
              <p:ext uri="{D42A27DB-BD31-4B8C-83A1-F6EECF244321}">
                <p14:modId xmlns:p14="http://schemas.microsoft.com/office/powerpoint/2010/main" val="1888079280"/>
              </p:ext>
            </p:extLst>
          </p:nvPr>
        </p:nvGraphicFramePr>
        <p:xfrm>
          <a:off x="731458" y="1924051"/>
          <a:ext cx="9934057"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834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787A-C537-4A26-8E8D-9BA4E9F98A9C}"/>
              </a:ext>
            </a:extLst>
          </p:cNvPr>
          <p:cNvSpPr>
            <a:spLocks noGrp="1"/>
          </p:cNvSpPr>
          <p:nvPr>
            <p:ph type="title"/>
          </p:nvPr>
        </p:nvSpPr>
        <p:spPr>
          <a:xfrm>
            <a:off x="914313" y="581575"/>
            <a:ext cx="10353762" cy="970450"/>
          </a:xfrm>
        </p:spPr>
        <p:txBody>
          <a:bodyPr/>
          <a:lstStyle/>
          <a:p>
            <a:r>
              <a:rPr lang="en-US" dirty="0"/>
              <a:t>Content</a:t>
            </a:r>
          </a:p>
        </p:txBody>
      </p:sp>
      <p:graphicFrame>
        <p:nvGraphicFramePr>
          <p:cNvPr id="4" name="Content Placeholder 2">
            <a:extLst>
              <a:ext uri="{FF2B5EF4-FFF2-40B4-BE49-F238E27FC236}">
                <a16:creationId xmlns:a16="http://schemas.microsoft.com/office/drawing/2014/main" id="{4184FDB7-1449-4F49-B05A-BF0D85BFFFBF}"/>
              </a:ext>
            </a:extLst>
          </p:cNvPr>
          <p:cNvGraphicFramePr>
            <a:graphicFrameLocks noGrp="1"/>
          </p:cNvGraphicFramePr>
          <p:nvPr>
            <p:ph idx="1"/>
            <p:extLst>
              <p:ext uri="{D42A27DB-BD31-4B8C-83A1-F6EECF244321}">
                <p14:modId xmlns:p14="http://schemas.microsoft.com/office/powerpoint/2010/main" val="1938551689"/>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650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8516-4A33-436C-A0C6-54118C6C431D}"/>
              </a:ext>
            </a:extLst>
          </p:cNvPr>
          <p:cNvSpPr>
            <a:spLocks noGrp="1"/>
          </p:cNvSpPr>
          <p:nvPr>
            <p:ph type="title"/>
          </p:nvPr>
        </p:nvSpPr>
        <p:spPr>
          <a:xfrm>
            <a:off x="913795" y="609600"/>
            <a:ext cx="5978072" cy="970450"/>
          </a:xfrm>
        </p:spPr>
        <p:txBody>
          <a:bodyPr>
            <a:normAutofit/>
          </a:bodyPr>
          <a:lstStyle/>
          <a:p>
            <a:r>
              <a:rPr lang="en-US" dirty="0"/>
              <a:t>What are Containers ? </a:t>
            </a:r>
          </a:p>
        </p:txBody>
      </p:sp>
      <p:sp>
        <p:nvSpPr>
          <p:cNvPr id="3" name="Content Placeholder 2">
            <a:extLst>
              <a:ext uri="{FF2B5EF4-FFF2-40B4-BE49-F238E27FC236}">
                <a16:creationId xmlns:a16="http://schemas.microsoft.com/office/drawing/2014/main" id="{4F45EC3E-203E-4D83-BFC3-895F33657D70}"/>
              </a:ext>
            </a:extLst>
          </p:cNvPr>
          <p:cNvSpPr>
            <a:spLocks noGrp="1"/>
          </p:cNvSpPr>
          <p:nvPr>
            <p:ph idx="1"/>
          </p:nvPr>
        </p:nvSpPr>
        <p:spPr>
          <a:xfrm>
            <a:off x="913795" y="1828801"/>
            <a:ext cx="5978072" cy="3866048"/>
          </a:xfrm>
        </p:spPr>
        <p:txBody>
          <a:bodyPr anchor="ctr">
            <a:normAutofit/>
          </a:bodyPr>
          <a:lstStyle/>
          <a:p>
            <a:pPr>
              <a:buClr>
                <a:srgbClr val="E3BA77"/>
              </a:buClr>
              <a:buFont typeface="Arial" panose="020B0604020202020204" pitchFamily="34" charset="0"/>
              <a:buChar char="•"/>
            </a:pPr>
            <a:r>
              <a:rPr lang="en-US" dirty="0"/>
              <a:t>Containers are all about portable software </a:t>
            </a:r>
          </a:p>
          <a:p>
            <a:pPr>
              <a:buClr>
                <a:srgbClr val="E3BA77"/>
              </a:buClr>
              <a:buFont typeface="Arial" panose="020B0604020202020204" pitchFamily="34" charset="0"/>
              <a:buChar char="•"/>
            </a:pPr>
            <a:r>
              <a:rPr lang="en-US" dirty="0"/>
              <a:t>They are a technology that allowing to run software on a variety of systems reliability </a:t>
            </a:r>
          </a:p>
          <a:p>
            <a:pPr>
              <a:buClr>
                <a:srgbClr val="E3BA77"/>
              </a:buClr>
              <a:buFont typeface="Arial" panose="020B0604020202020204" pitchFamily="34" charset="0"/>
              <a:buChar char="•"/>
            </a:pPr>
            <a:r>
              <a:rPr lang="en-US" dirty="0"/>
              <a:t>Basically, it is a development, test, production system that the software to run reliably and consistently   </a:t>
            </a:r>
          </a:p>
        </p:txBody>
      </p:sp>
      <p:pic>
        <p:nvPicPr>
          <p:cNvPr id="5" name="Picture 4" descr="Forklift lifting a container in the yard">
            <a:extLst>
              <a:ext uri="{FF2B5EF4-FFF2-40B4-BE49-F238E27FC236}">
                <a16:creationId xmlns:a16="http://schemas.microsoft.com/office/drawing/2014/main" id="{17A46CBE-56AC-235D-0021-9500F004D6ED}"/>
              </a:ext>
            </a:extLst>
          </p:cNvPr>
          <p:cNvPicPr>
            <a:picLocks noChangeAspect="1"/>
          </p:cNvPicPr>
          <p:nvPr/>
        </p:nvPicPr>
        <p:blipFill rotWithShape="1">
          <a:blip r:embed="rId3"/>
          <a:srcRect l="18605" r="36898" b="-1"/>
          <a:stretch/>
        </p:blipFill>
        <p:spPr>
          <a:xfrm>
            <a:off x="7620351" y="10"/>
            <a:ext cx="4571649" cy="6857990"/>
          </a:xfrm>
          <a:prstGeom prst="rect">
            <a:avLst/>
          </a:prstGeom>
        </p:spPr>
      </p:pic>
      <p:pic>
        <p:nvPicPr>
          <p:cNvPr id="9" name="Picture 8">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96147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9380-CFDB-4C2F-AD38-C961DD3F0993}"/>
              </a:ext>
            </a:extLst>
          </p:cNvPr>
          <p:cNvSpPr>
            <a:spLocks noGrp="1"/>
          </p:cNvSpPr>
          <p:nvPr>
            <p:ph type="title"/>
          </p:nvPr>
        </p:nvSpPr>
        <p:spPr>
          <a:xfrm>
            <a:off x="5146160" y="609600"/>
            <a:ext cx="5978072" cy="970450"/>
          </a:xfrm>
        </p:spPr>
        <p:txBody>
          <a:bodyPr>
            <a:normAutofit/>
          </a:bodyPr>
          <a:lstStyle/>
          <a:p>
            <a:r>
              <a:rPr lang="en-US"/>
              <a:t>What are Containers </a:t>
            </a:r>
          </a:p>
        </p:txBody>
      </p:sp>
      <p:pic>
        <p:nvPicPr>
          <p:cNvPr id="14" name="Picture 13" descr="Forklift lifting a container in the yard">
            <a:extLst>
              <a:ext uri="{FF2B5EF4-FFF2-40B4-BE49-F238E27FC236}">
                <a16:creationId xmlns:a16="http://schemas.microsoft.com/office/drawing/2014/main" id="{D9D9DC83-AEC9-4B2A-A809-43AD49A211F9}"/>
              </a:ext>
            </a:extLst>
          </p:cNvPr>
          <p:cNvPicPr>
            <a:picLocks noChangeAspect="1"/>
          </p:cNvPicPr>
          <p:nvPr/>
        </p:nvPicPr>
        <p:blipFill rotWithShape="1">
          <a:blip r:embed="rId3"/>
          <a:srcRect l="18167" r="37336"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53E9F279-D511-41AC-A236-8E9B85C547C6}"/>
              </a:ext>
            </a:extLst>
          </p:cNvPr>
          <p:cNvSpPr>
            <a:spLocks noGrp="1"/>
          </p:cNvSpPr>
          <p:nvPr>
            <p:ph idx="1"/>
          </p:nvPr>
        </p:nvSpPr>
        <p:spPr>
          <a:xfrm>
            <a:off x="5146160" y="1828801"/>
            <a:ext cx="5978072" cy="3866048"/>
          </a:xfrm>
        </p:spPr>
        <p:txBody>
          <a:bodyPr anchor="ctr">
            <a:normAutofit/>
          </a:bodyPr>
          <a:lstStyle/>
          <a:p>
            <a:pPr>
              <a:buClr>
                <a:srgbClr val="E6B972"/>
              </a:buClr>
              <a:buFont typeface="Arial" panose="020B0604020202020204" pitchFamily="34" charset="0"/>
              <a:buChar char="•"/>
            </a:pPr>
            <a:r>
              <a:rPr lang="en-US" dirty="0"/>
              <a:t>Nowadays, most projects run on multiple different systems, devices with different operating systems at different places this makes everything complicated. </a:t>
            </a:r>
          </a:p>
          <a:p>
            <a:pPr>
              <a:buClr>
                <a:srgbClr val="E6B972"/>
              </a:buClr>
              <a:buFont typeface="Arial" panose="020B0604020202020204" pitchFamily="34" charset="0"/>
              <a:buChar char="•"/>
            </a:pPr>
            <a:r>
              <a:rPr lang="en-US" dirty="0"/>
              <a:t>The solution for this is using container orchestration concept. </a:t>
            </a:r>
          </a:p>
          <a:p>
            <a:pPr>
              <a:buClr>
                <a:srgbClr val="E6B972"/>
              </a:buClr>
              <a:buFont typeface="Arial" panose="020B0604020202020204" pitchFamily="34" charset="0"/>
              <a:buChar char="•"/>
            </a:pPr>
            <a:r>
              <a:rPr lang="en-US" dirty="0"/>
              <a:t>Container orchestration ensures run software on a portable fashion on multiple kinds of systems, these speeds up development, automatization, and most important thing run software reliably and consistently anywhere else. </a:t>
            </a:r>
          </a:p>
          <a:p>
            <a:pPr marL="36900" indent="0">
              <a:buClr>
                <a:srgbClr val="E6B972"/>
              </a:buClr>
              <a:buNone/>
            </a:pPr>
            <a:endParaRPr lang="en-US" dirty="0"/>
          </a:p>
          <a:p>
            <a:pPr>
              <a:buClr>
                <a:srgbClr val="E6B972"/>
              </a:buClr>
              <a:buFont typeface="Arial" panose="020B0604020202020204" pitchFamily="34" charset="0"/>
              <a:buChar char="•"/>
            </a:pPr>
            <a:endParaRPr lang="en-US" dirty="0"/>
          </a:p>
        </p:txBody>
      </p:sp>
      <p:pic>
        <p:nvPicPr>
          <p:cNvPr id="19" name="Picture 1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57328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F588A-7E29-4837-9573-8BDEEC7EC93B}"/>
              </a:ext>
            </a:extLst>
          </p:cNvPr>
          <p:cNvSpPr>
            <a:spLocks noGrp="1"/>
          </p:cNvSpPr>
          <p:nvPr>
            <p:ph type="title"/>
          </p:nvPr>
        </p:nvSpPr>
        <p:spPr>
          <a:xfrm>
            <a:off x="913795" y="609600"/>
            <a:ext cx="4048730" cy="970450"/>
          </a:xfrm>
        </p:spPr>
        <p:txBody>
          <a:bodyPr anchor="b">
            <a:normAutofit/>
          </a:bodyPr>
          <a:lstStyle/>
          <a:p>
            <a:pPr algn="l"/>
            <a:r>
              <a:rPr lang="en-US" sz="2800">
                <a:ln>
                  <a:solidFill>
                    <a:srgbClr val="404040">
                      <a:alpha val="10000"/>
                    </a:srgbClr>
                  </a:solidFill>
                </a:ln>
                <a:solidFill>
                  <a:srgbClr val="DADADA"/>
                </a:solidFill>
              </a:rPr>
              <a:t>What are Containers ? </a:t>
            </a:r>
          </a:p>
        </p:txBody>
      </p:sp>
      <p:sp>
        <p:nvSpPr>
          <p:cNvPr id="3" name="Content Placeholder 2">
            <a:extLst>
              <a:ext uri="{FF2B5EF4-FFF2-40B4-BE49-F238E27FC236}">
                <a16:creationId xmlns:a16="http://schemas.microsoft.com/office/drawing/2014/main" id="{CBCDBA00-03BA-470D-A3DD-C4F44B481B32}"/>
              </a:ext>
            </a:extLst>
          </p:cNvPr>
          <p:cNvSpPr>
            <a:spLocks noGrp="1"/>
          </p:cNvSpPr>
          <p:nvPr>
            <p:ph idx="1"/>
          </p:nvPr>
        </p:nvSpPr>
        <p:spPr>
          <a:xfrm>
            <a:off x="913795" y="1732449"/>
            <a:ext cx="4925632" cy="4482084"/>
          </a:xfrm>
        </p:spPr>
        <p:txBody>
          <a:bodyPr anchor="t">
            <a:normAutofit/>
          </a:bodyPr>
          <a:lstStyle/>
          <a:p>
            <a:pPr>
              <a:buClr>
                <a:schemeClr val="bg1">
                  <a:lumMod val="50000"/>
                  <a:lumOff val="50000"/>
                </a:schemeClr>
              </a:buClr>
              <a:buFont typeface="Arial" panose="020B0604020202020204" pitchFamily="34" charset="0"/>
              <a:buChar char="•"/>
            </a:pPr>
            <a:r>
              <a:rPr lang="en-US" sz="1600" dirty="0">
                <a:ln>
                  <a:solidFill>
                    <a:srgbClr val="404040">
                      <a:alpha val="10000"/>
                    </a:srgbClr>
                  </a:solidFill>
                </a:ln>
                <a:solidFill>
                  <a:srgbClr val="DADADA"/>
                </a:solidFill>
                <a:effectLst/>
              </a:rPr>
              <a:t>Virtual Machine (VM) is the virtualization/emulation of a computer system. Virtual machines are based on computer architecture and provide functionality of a physical computer. Their implementations may involve specialized hardware, software, or a combination. </a:t>
            </a:r>
          </a:p>
          <a:p>
            <a:pPr marL="36900" indent="0">
              <a:buClr>
                <a:srgbClr val="0A00F9"/>
              </a:buClr>
              <a:buNone/>
            </a:pPr>
            <a:endParaRPr lang="en-US" sz="1600" dirty="0">
              <a:ln>
                <a:solidFill>
                  <a:srgbClr val="404040">
                    <a:alpha val="10000"/>
                  </a:srgbClr>
                </a:solidFill>
              </a:ln>
              <a:solidFill>
                <a:srgbClr val="DADADA"/>
              </a:solidFill>
              <a:effectLst/>
            </a:endParaRPr>
          </a:p>
        </p:txBody>
      </p:sp>
      <p:pic>
        <p:nvPicPr>
          <p:cNvPr id="8" name="Picture 7" descr="Graphical user interface, application&#10;&#10;Description automatically generated">
            <a:extLst>
              <a:ext uri="{FF2B5EF4-FFF2-40B4-BE49-F238E27FC236}">
                <a16:creationId xmlns:a16="http://schemas.microsoft.com/office/drawing/2014/main" id="{DAA89D69-A971-4049-B9F4-1136DC671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081" y="622256"/>
            <a:ext cx="5459265" cy="5592277"/>
          </a:xfrm>
          <a:prstGeom prst="rect">
            <a:avLst/>
          </a:prstGeom>
        </p:spPr>
      </p:pic>
    </p:spTree>
    <p:extLst>
      <p:ext uri="{BB962C8B-B14F-4D97-AF65-F5344CB8AC3E}">
        <p14:creationId xmlns:p14="http://schemas.microsoft.com/office/powerpoint/2010/main" val="399801574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588A-7E29-4837-9573-8BDEEC7EC93B}"/>
              </a:ext>
            </a:extLst>
          </p:cNvPr>
          <p:cNvSpPr>
            <a:spLocks noGrp="1"/>
          </p:cNvSpPr>
          <p:nvPr>
            <p:ph type="title"/>
          </p:nvPr>
        </p:nvSpPr>
        <p:spPr>
          <a:xfrm>
            <a:off x="913795" y="609600"/>
            <a:ext cx="3953480" cy="970450"/>
          </a:xfrm>
        </p:spPr>
        <p:txBody>
          <a:bodyPr anchor="b">
            <a:normAutofit/>
          </a:bodyPr>
          <a:lstStyle/>
          <a:p>
            <a:pPr algn="l"/>
            <a:r>
              <a:rPr lang="en-US" sz="2800" dirty="0">
                <a:ln>
                  <a:solidFill>
                    <a:srgbClr val="404040">
                      <a:alpha val="10000"/>
                    </a:srgbClr>
                  </a:solidFill>
                </a:ln>
                <a:solidFill>
                  <a:srgbClr val="DADADA"/>
                </a:solidFill>
              </a:rPr>
              <a:t>What are Containers ? </a:t>
            </a:r>
          </a:p>
        </p:txBody>
      </p:sp>
      <p:sp>
        <p:nvSpPr>
          <p:cNvPr id="3" name="Content Placeholder 2">
            <a:extLst>
              <a:ext uri="{FF2B5EF4-FFF2-40B4-BE49-F238E27FC236}">
                <a16:creationId xmlns:a16="http://schemas.microsoft.com/office/drawing/2014/main" id="{CBCDBA00-03BA-470D-A3DD-C4F44B481B32}"/>
              </a:ext>
            </a:extLst>
          </p:cNvPr>
          <p:cNvSpPr>
            <a:spLocks noGrp="1"/>
          </p:cNvSpPr>
          <p:nvPr>
            <p:ph idx="1"/>
          </p:nvPr>
        </p:nvSpPr>
        <p:spPr>
          <a:xfrm>
            <a:off x="913795" y="1732448"/>
            <a:ext cx="4544030" cy="3039577"/>
          </a:xfrm>
        </p:spPr>
        <p:txBody>
          <a:bodyPr anchor="t">
            <a:normAutofit/>
          </a:bodyPr>
          <a:lstStyle/>
          <a:p>
            <a:pPr>
              <a:buClr>
                <a:schemeClr val="bg1">
                  <a:lumMod val="50000"/>
                  <a:lumOff val="50000"/>
                </a:schemeClr>
              </a:buClr>
              <a:buFont typeface="Arial" panose="020B0604020202020204" pitchFamily="34" charset="0"/>
              <a:buChar char="•"/>
            </a:pPr>
            <a:r>
              <a:rPr lang="en-US" sz="1600" dirty="0">
                <a:ln>
                  <a:solidFill>
                    <a:srgbClr val="404040">
                      <a:alpha val="10000"/>
                    </a:srgbClr>
                  </a:solidFill>
                </a:ln>
                <a:solidFill>
                  <a:srgbClr val="DADADA"/>
                </a:solidFill>
                <a:effectLst/>
              </a:rPr>
              <a:t>Containers are very similar to virtual machines in terms of the kind of benefits that they provide. </a:t>
            </a:r>
          </a:p>
          <a:p>
            <a:pPr>
              <a:buClr>
                <a:schemeClr val="bg1">
                  <a:lumMod val="50000"/>
                  <a:lumOff val="50000"/>
                </a:schemeClr>
              </a:buClr>
              <a:buFont typeface="Arial" panose="020B0604020202020204" pitchFamily="34" charset="0"/>
              <a:buChar char="•"/>
            </a:pPr>
            <a:r>
              <a:rPr lang="en-US" sz="1600" dirty="0">
                <a:ln>
                  <a:solidFill>
                    <a:srgbClr val="404040">
                      <a:alpha val="10000"/>
                    </a:srgbClr>
                  </a:solidFill>
                </a:ln>
                <a:solidFill>
                  <a:srgbClr val="DADADA"/>
                </a:solidFill>
                <a:effectLst/>
              </a:rPr>
              <a:t>However, Containers working principle is slightly different way than the VM. </a:t>
            </a:r>
          </a:p>
          <a:p>
            <a:pPr>
              <a:buClr>
                <a:schemeClr val="bg1">
                  <a:lumMod val="50000"/>
                  <a:lumOff val="50000"/>
                </a:schemeClr>
              </a:buClr>
              <a:buFont typeface="Arial" panose="020B0604020202020204" pitchFamily="34" charset="0"/>
              <a:buChar char="•"/>
            </a:pPr>
            <a:r>
              <a:rPr lang="en-US" sz="1600" dirty="0">
                <a:ln>
                  <a:solidFill>
                    <a:srgbClr val="404040">
                      <a:alpha val="10000"/>
                    </a:srgbClr>
                  </a:solidFill>
                </a:ln>
                <a:solidFill>
                  <a:srgbClr val="DADADA"/>
                </a:solidFill>
                <a:effectLst/>
              </a:rPr>
              <a:t>Containers are smaller than virtual machines </a:t>
            </a:r>
          </a:p>
          <a:p>
            <a:pPr>
              <a:buClr>
                <a:schemeClr val="bg1">
                  <a:lumMod val="50000"/>
                  <a:lumOff val="50000"/>
                </a:schemeClr>
              </a:buClr>
              <a:buFont typeface="Arial" panose="020B0604020202020204" pitchFamily="34" charset="0"/>
              <a:buChar char="•"/>
            </a:pPr>
            <a:r>
              <a:rPr lang="en-US" sz="1600" dirty="0">
                <a:ln>
                  <a:solidFill>
                    <a:srgbClr val="404040">
                      <a:alpha val="10000"/>
                    </a:srgbClr>
                  </a:solidFill>
                </a:ln>
                <a:solidFill>
                  <a:srgbClr val="DADADA"/>
                </a:solidFill>
                <a:effectLst/>
              </a:rPr>
              <a:t>Uses fewer resources than VM</a:t>
            </a:r>
          </a:p>
          <a:p>
            <a:pPr>
              <a:buClr>
                <a:schemeClr val="bg1">
                  <a:lumMod val="50000"/>
                  <a:lumOff val="50000"/>
                </a:schemeClr>
              </a:buClr>
              <a:buFont typeface="Arial" panose="020B0604020202020204" pitchFamily="34" charset="0"/>
              <a:buChar char="•"/>
            </a:pPr>
            <a:r>
              <a:rPr lang="en-US" sz="1600" dirty="0">
                <a:ln>
                  <a:solidFill>
                    <a:srgbClr val="404040">
                      <a:alpha val="10000"/>
                    </a:srgbClr>
                  </a:solidFill>
                </a:ln>
                <a:solidFill>
                  <a:srgbClr val="DADADA"/>
                </a:solidFill>
                <a:effectLst/>
              </a:rPr>
              <a:t>The most important different is easier automatization than VM</a:t>
            </a:r>
          </a:p>
        </p:txBody>
      </p:sp>
      <p:pic>
        <p:nvPicPr>
          <p:cNvPr id="5" name="Picture 4" descr="Graphical user interface, application&#10;&#10;Description automatically generated">
            <a:extLst>
              <a:ext uri="{FF2B5EF4-FFF2-40B4-BE49-F238E27FC236}">
                <a16:creationId xmlns:a16="http://schemas.microsoft.com/office/drawing/2014/main" id="{46C80819-347A-47E2-AEAF-0D0B1AB9E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622" y="426603"/>
            <a:ext cx="5817728" cy="6004793"/>
          </a:xfrm>
          <a:prstGeom prst="rect">
            <a:avLst/>
          </a:prstGeom>
        </p:spPr>
      </p:pic>
    </p:spTree>
    <p:extLst>
      <p:ext uri="{BB962C8B-B14F-4D97-AF65-F5344CB8AC3E}">
        <p14:creationId xmlns:p14="http://schemas.microsoft.com/office/powerpoint/2010/main" val="15840260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1054</TotalTime>
  <Words>2990</Words>
  <Application>Microsoft Office PowerPoint</Application>
  <PresentationFormat>Widescreen</PresentationFormat>
  <Paragraphs>283</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Calisto MT</vt:lpstr>
      <vt:lpstr>Wingdings 2</vt:lpstr>
      <vt:lpstr>Slate</vt:lpstr>
      <vt:lpstr>Containers and Orchestration </vt:lpstr>
      <vt:lpstr>Contents </vt:lpstr>
      <vt:lpstr>Contents  </vt:lpstr>
      <vt:lpstr>Contents </vt:lpstr>
      <vt:lpstr>Content</vt:lpstr>
      <vt:lpstr>What are Containers ? </vt:lpstr>
      <vt:lpstr>What are Containers </vt:lpstr>
      <vt:lpstr>What are Containers ? </vt:lpstr>
      <vt:lpstr>What are Containers ? </vt:lpstr>
      <vt:lpstr>What are Containers ?</vt:lpstr>
      <vt:lpstr>What are Containers ?</vt:lpstr>
      <vt:lpstr>What are Containers?</vt:lpstr>
      <vt:lpstr>What is Container Orchestration ?</vt:lpstr>
      <vt:lpstr>What is Container Orchestration ?</vt:lpstr>
      <vt:lpstr>What is Container Orchestration ?</vt:lpstr>
      <vt:lpstr>What are containers used for? </vt:lpstr>
      <vt:lpstr>Advantages and Limitations of Containers  </vt:lpstr>
      <vt:lpstr>Advantages and Limitations of Containers  </vt:lpstr>
      <vt:lpstr>Container and Orchestration Technologies </vt:lpstr>
      <vt:lpstr>Container and Orchestration Technologies </vt:lpstr>
      <vt:lpstr>Container and Orchestration Technologies </vt:lpstr>
      <vt:lpstr>Container and Orchestration Technologies </vt:lpstr>
      <vt:lpstr>Container and Orchestration Technologies </vt:lpstr>
      <vt:lpstr>Container and Orchestration Technologies </vt:lpstr>
      <vt:lpstr>Container and Orchestration Technologies </vt:lpstr>
      <vt:lpstr>Container and Orchestration Technologies </vt:lpstr>
      <vt:lpstr>Container and Orchestration Technologies </vt:lpstr>
      <vt:lpstr>Container and Orchestration Technologies </vt:lpstr>
      <vt:lpstr>Container and Orchestration Technologies </vt:lpstr>
      <vt:lpstr>Use Cases </vt:lpstr>
      <vt:lpstr>Use Cases </vt:lpstr>
      <vt:lpstr>Use Cases </vt:lpstr>
      <vt:lpstr>Use Cases </vt:lpstr>
      <vt:lpstr>Use Cases </vt:lpstr>
      <vt:lpstr>Use Cases </vt:lpstr>
      <vt:lpstr>Advanced Topics </vt:lpstr>
      <vt:lpstr>Advanced Topics </vt:lpstr>
      <vt:lpstr>Advanced Topics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and Orchestration </dc:title>
  <dc:creator>Office User3</dc:creator>
  <cp:lastModifiedBy>Office User3</cp:lastModifiedBy>
  <cp:revision>8</cp:revision>
  <dcterms:created xsi:type="dcterms:W3CDTF">2022-03-18T10:12:02Z</dcterms:created>
  <dcterms:modified xsi:type="dcterms:W3CDTF">2022-03-28T14:07:30Z</dcterms:modified>
</cp:coreProperties>
</file>